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notesMasterIdLst>
    <p:notesMasterId r:id="rId17"/>
  </p:notesMasterIdLst>
  <p:sldIdLst>
    <p:sldId id="256" r:id="rId3"/>
    <p:sldId id="259" r:id="rId4"/>
    <p:sldId id="263" r:id="rId5"/>
    <p:sldId id="258" r:id="rId6"/>
    <p:sldId id="269" r:id="rId7"/>
    <p:sldId id="268" r:id="rId8"/>
    <p:sldId id="270" r:id="rId9"/>
    <p:sldId id="26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26B5"/>
    <a:srgbClr val="F6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A6CD96-1359-4ED6-A2E6-8728CE4BE67A}" v="346" dt="2024-11-14T07:15:42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7" autoAdjust="0"/>
    <p:restoredTop sz="80584" autoAdjust="0"/>
  </p:normalViewPr>
  <p:slideViewPr>
    <p:cSldViewPr snapToGrid="0">
      <p:cViewPr varScale="1">
        <p:scale>
          <a:sx n="49" d="100"/>
          <a:sy n="49" d="100"/>
        </p:scale>
        <p:origin x="6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dy Gura" userId="10266af1bf981f99" providerId="LiveId" clId="{A3A6CD96-1359-4ED6-A2E6-8728CE4BE67A}"/>
    <pc:docChg chg="undo custSel addSld delSld modSld sldOrd modShowInfo">
      <pc:chgData name="Cody Gura" userId="10266af1bf981f99" providerId="LiveId" clId="{A3A6CD96-1359-4ED6-A2E6-8728CE4BE67A}" dt="2024-11-16T09:05:41.788" v="5265" actId="2744"/>
      <pc:docMkLst>
        <pc:docMk/>
      </pc:docMkLst>
      <pc:sldChg chg="addSp delSp modSp mod modAnim delDesignElem modNotesTx">
        <pc:chgData name="Cody Gura" userId="10266af1bf981f99" providerId="LiveId" clId="{A3A6CD96-1359-4ED6-A2E6-8728CE4BE67A}" dt="2024-11-13T20:44:58.708" v="979" actId="20577"/>
        <pc:sldMkLst>
          <pc:docMk/>
          <pc:sldMk cId="2271777781" sldId="256"/>
        </pc:sldMkLst>
        <pc:spChg chg="mod">
          <ac:chgData name="Cody Gura" userId="10266af1bf981f99" providerId="LiveId" clId="{A3A6CD96-1359-4ED6-A2E6-8728CE4BE67A}" dt="2024-11-13T19:06:24.408" v="28" actId="26606"/>
          <ac:spMkLst>
            <pc:docMk/>
            <pc:sldMk cId="2271777781" sldId="256"/>
            <ac:spMk id="2" creationId="{17C6F9E9-8F0B-A87C-EAEC-DF2650B21507}"/>
          </ac:spMkLst>
        </pc:spChg>
        <pc:spChg chg="mod">
          <ac:chgData name="Cody Gura" userId="10266af1bf981f99" providerId="LiveId" clId="{A3A6CD96-1359-4ED6-A2E6-8728CE4BE67A}" dt="2024-11-13T19:06:24.408" v="28" actId="26606"/>
          <ac:spMkLst>
            <pc:docMk/>
            <pc:sldMk cId="2271777781" sldId="256"/>
            <ac:spMk id="3" creationId="{9BEE44C9-205C-9693-BE5C-BE39C86716EB}"/>
          </ac:spMkLst>
        </pc:spChg>
        <pc:spChg chg="del">
          <ac:chgData name="Cody Gura" userId="10266af1bf981f99" providerId="LiveId" clId="{A3A6CD96-1359-4ED6-A2E6-8728CE4BE67A}" dt="2024-11-13T19:01:08.817" v="2" actId="26606"/>
          <ac:spMkLst>
            <pc:docMk/>
            <pc:sldMk cId="2271777781" sldId="256"/>
            <ac:spMk id="26" creationId="{6052B113-E2FC-4234-8413-06DDF47ED4E8}"/>
          </ac:spMkLst>
        </pc:spChg>
        <pc:spChg chg="del">
          <ac:chgData name="Cody Gura" userId="10266af1bf981f99" providerId="LiveId" clId="{A3A6CD96-1359-4ED6-A2E6-8728CE4BE67A}" dt="2024-11-13T19:01:08.817" v="2" actId="26606"/>
          <ac:spMkLst>
            <pc:docMk/>
            <pc:sldMk cId="2271777781" sldId="256"/>
            <ac:spMk id="28" creationId="{A2E399C2-EE3C-4F52-92BA-9CA33E7072BD}"/>
          </ac:spMkLst>
        </pc:spChg>
        <pc:spChg chg="del">
          <ac:chgData name="Cody Gura" userId="10266af1bf981f99" providerId="LiveId" clId="{A3A6CD96-1359-4ED6-A2E6-8728CE4BE67A}" dt="2024-11-13T19:01:08.817" v="2" actId="26606"/>
          <ac:spMkLst>
            <pc:docMk/>
            <pc:sldMk cId="2271777781" sldId="256"/>
            <ac:spMk id="30" creationId="{50C3D8A1-AE94-48EF-A40B-960A2153FB77}"/>
          </ac:spMkLst>
        </pc:spChg>
        <pc:spChg chg="add del">
          <ac:chgData name="Cody Gura" userId="10266af1bf981f99" providerId="LiveId" clId="{A3A6CD96-1359-4ED6-A2E6-8728CE4BE67A}" dt="2024-11-13T19:06:24.408" v="28" actId="26606"/>
          <ac:spMkLst>
            <pc:docMk/>
            <pc:sldMk cId="2271777781" sldId="256"/>
            <ac:spMk id="35" creationId="{8EF32ACB-37F7-4E27-BDBC-67A94864F506}"/>
          </ac:spMkLst>
        </pc:spChg>
        <pc:spChg chg="add del">
          <ac:chgData name="Cody Gura" userId="10266af1bf981f99" providerId="LiveId" clId="{A3A6CD96-1359-4ED6-A2E6-8728CE4BE67A}" dt="2024-11-13T19:06:24.408" v="28" actId="26606"/>
          <ac:spMkLst>
            <pc:docMk/>
            <pc:sldMk cId="2271777781" sldId="256"/>
            <ac:spMk id="37" creationId="{640449D5-DE6C-45AB-811E-29321C591CD6}"/>
          </ac:spMkLst>
        </pc:spChg>
        <pc:spChg chg="add del">
          <ac:chgData name="Cody Gura" userId="10266af1bf981f99" providerId="LiveId" clId="{A3A6CD96-1359-4ED6-A2E6-8728CE4BE67A}" dt="2024-11-13T19:06:43.352" v="30"/>
          <ac:spMkLst>
            <pc:docMk/>
            <pc:sldMk cId="2271777781" sldId="256"/>
            <ac:spMk id="42" creationId="{8EF32ACB-37F7-4E27-BDBC-67A94864F506}"/>
          </ac:spMkLst>
        </pc:spChg>
        <pc:spChg chg="add del">
          <ac:chgData name="Cody Gura" userId="10266af1bf981f99" providerId="LiveId" clId="{A3A6CD96-1359-4ED6-A2E6-8728CE4BE67A}" dt="2024-11-13T19:06:43.352" v="30"/>
          <ac:spMkLst>
            <pc:docMk/>
            <pc:sldMk cId="2271777781" sldId="256"/>
            <ac:spMk id="44" creationId="{640449D5-DE6C-45AB-811E-29321C591CD6}"/>
          </ac:spMkLst>
        </pc:spChg>
        <pc:picChg chg="mod">
          <ac:chgData name="Cody Gura" userId="10266af1bf981f99" providerId="LiveId" clId="{A3A6CD96-1359-4ED6-A2E6-8728CE4BE67A}" dt="2024-11-13T19:06:24.408" v="28" actId="26606"/>
          <ac:picMkLst>
            <pc:docMk/>
            <pc:sldMk cId="2271777781" sldId="256"/>
            <ac:picMk id="5" creationId="{1FF5B5A4-960C-1F42-B04A-6CF3C507D009}"/>
          </ac:picMkLst>
        </pc:picChg>
      </pc:sldChg>
      <pc:sldChg chg="addSp delSp modSp del mod setBg modClrScheme chgLayout">
        <pc:chgData name="Cody Gura" userId="10266af1bf981f99" providerId="LiveId" clId="{A3A6CD96-1359-4ED6-A2E6-8728CE4BE67A}" dt="2024-11-13T19:39:39.440" v="297" actId="47"/>
        <pc:sldMkLst>
          <pc:docMk/>
          <pc:sldMk cId="3428916195" sldId="257"/>
        </pc:sldMkLst>
        <pc:spChg chg="add del">
          <ac:chgData name="Cody Gura" userId="10266af1bf981f99" providerId="LiveId" clId="{A3A6CD96-1359-4ED6-A2E6-8728CE4BE67A}" dt="2024-11-13T19:01:33.702" v="4" actId="700"/>
          <ac:spMkLst>
            <pc:docMk/>
            <pc:sldMk cId="3428916195" sldId="257"/>
            <ac:spMk id="2" creationId="{A323ED42-66B7-9888-23FD-45528BBCFF36}"/>
          </ac:spMkLst>
        </pc:spChg>
        <pc:spChg chg="add del">
          <ac:chgData name="Cody Gura" userId="10266af1bf981f99" providerId="LiveId" clId="{A3A6CD96-1359-4ED6-A2E6-8728CE4BE67A}" dt="2024-11-13T19:01:33.702" v="4" actId="700"/>
          <ac:spMkLst>
            <pc:docMk/>
            <pc:sldMk cId="3428916195" sldId="257"/>
            <ac:spMk id="3" creationId="{C624B2D2-66CC-50B7-C0BF-573BE6D3A8DA}"/>
          </ac:spMkLst>
        </pc:spChg>
        <pc:picChg chg="add mod">
          <ac:chgData name="Cody Gura" userId="10266af1bf981f99" providerId="LiveId" clId="{A3A6CD96-1359-4ED6-A2E6-8728CE4BE67A}" dt="2024-11-13T19:10:52.839" v="39" actId="931"/>
          <ac:picMkLst>
            <pc:docMk/>
            <pc:sldMk cId="3428916195" sldId="257"/>
            <ac:picMk id="5" creationId="{052283C6-1826-65B7-245A-FE2DF4F29865}"/>
          </ac:picMkLst>
        </pc:picChg>
        <pc:picChg chg="add mod">
          <ac:chgData name="Cody Gura" userId="10266af1bf981f99" providerId="LiveId" clId="{A3A6CD96-1359-4ED6-A2E6-8728CE4BE67A}" dt="2024-11-13T19:19:26.829" v="41" actId="27614"/>
          <ac:picMkLst>
            <pc:docMk/>
            <pc:sldMk cId="3428916195" sldId="257"/>
            <ac:picMk id="7" creationId="{488F77C3-7986-1E63-9CAE-B23C19B8C3EE}"/>
          </ac:picMkLst>
        </pc:picChg>
      </pc:sldChg>
      <pc:sldChg chg="addSp delSp modSp add mod ord modNotesTx">
        <pc:chgData name="Cody Gura" userId="10266af1bf981f99" providerId="LiveId" clId="{A3A6CD96-1359-4ED6-A2E6-8728CE4BE67A}" dt="2024-11-13T20:50:39.373" v="2005" actId="20577"/>
        <pc:sldMkLst>
          <pc:docMk/>
          <pc:sldMk cId="1583820975" sldId="258"/>
        </pc:sldMkLst>
        <pc:spChg chg="add mod">
          <ac:chgData name="Cody Gura" userId="10266af1bf981f99" providerId="LiveId" clId="{A3A6CD96-1359-4ED6-A2E6-8728CE4BE67A}" dt="2024-11-13T20:32:11.254" v="656" actId="20577"/>
          <ac:spMkLst>
            <pc:docMk/>
            <pc:sldMk cId="1583820975" sldId="258"/>
            <ac:spMk id="4" creationId="{0E3AA797-DCC4-335C-B5A1-4E72B4F4AA20}"/>
          </ac:spMkLst>
        </pc:spChg>
        <pc:spChg chg="add mod">
          <ac:chgData name="Cody Gura" userId="10266af1bf981f99" providerId="LiveId" clId="{A3A6CD96-1359-4ED6-A2E6-8728CE4BE67A}" dt="2024-11-13T20:32:05.358" v="639" actId="1076"/>
          <ac:spMkLst>
            <pc:docMk/>
            <pc:sldMk cId="1583820975" sldId="258"/>
            <ac:spMk id="6" creationId="{E664FFDD-CB9A-0886-A1D7-FBD38749D705}"/>
          </ac:spMkLst>
        </pc:spChg>
        <pc:spChg chg="add mod">
          <ac:chgData name="Cody Gura" userId="10266af1bf981f99" providerId="LiveId" clId="{A3A6CD96-1359-4ED6-A2E6-8728CE4BE67A}" dt="2024-11-13T20:32:05.607" v="640" actId="1076"/>
          <ac:spMkLst>
            <pc:docMk/>
            <pc:sldMk cId="1583820975" sldId="258"/>
            <ac:spMk id="9" creationId="{0C493655-1E0C-D1B5-DEEC-558E6D820D2F}"/>
          </ac:spMkLst>
        </pc:spChg>
        <pc:picChg chg="add mod">
          <ac:chgData name="Cody Gura" userId="10266af1bf981f99" providerId="LiveId" clId="{A3A6CD96-1359-4ED6-A2E6-8728CE4BE67A}" dt="2024-11-13T19:26:55.320" v="47" actId="27614"/>
          <ac:picMkLst>
            <pc:docMk/>
            <pc:sldMk cId="1583820975" sldId="258"/>
            <ac:picMk id="3" creationId="{A0F62B9C-047E-17C9-6AC6-4F7C9991E3E9}"/>
          </ac:picMkLst>
        </pc:picChg>
        <pc:picChg chg="del">
          <ac:chgData name="Cody Gura" userId="10266af1bf981f99" providerId="LiveId" clId="{A3A6CD96-1359-4ED6-A2E6-8728CE4BE67A}" dt="2024-11-13T19:26:48.564" v="45" actId="478"/>
          <ac:picMkLst>
            <pc:docMk/>
            <pc:sldMk cId="1583820975" sldId="258"/>
            <ac:picMk id="7" creationId="{C4BA86D5-938D-3D19-0C3D-0167600C560D}"/>
          </ac:picMkLst>
        </pc:picChg>
      </pc:sldChg>
      <pc:sldChg chg="new del">
        <pc:chgData name="Cody Gura" userId="10266af1bf981f99" providerId="LiveId" clId="{A3A6CD96-1359-4ED6-A2E6-8728CE4BE67A}" dt="2024-11-13T19:26:45.755" v="43" actId="680"/>
        <pc:sldMkLst>
          <pc:docMk/>
          <pc:sldMk cId="4273393358" sldId="258"/>
        </pc:sldMkLst>
      </pc:sldChg>
      <pc:sldChg chg="addSp delSp modSp add mod modAnim modNotesTx">
        <pc:chgData name="Cody Gura" userId="10266af1bf981f99" providerId="LiveId" clId="{A3A6CD96-1359-4ED6-A2E6-8728CE4BE67A}" dt="2024-11-13T20:46:40.135" v="1336" actId="20577"/>
        <pc:sldMkLst>
          <pc:docMk/>
          <pc:sldMk cId="1012472020" sldId="259"/>
        </pc:sldMkLst>
        <pc:spChg chg="mod">
          <ac:chgData name="Cody Gura" userId="10266af1bf981f99" providerId="LiveId" clId="{A3A6CD96-1359-4ED6-A2E6-8728CE4BE67A}" dt="2024-11-13T19:58:03.842" v="444" actId="34135"/>
          <ac:spMkLst>
            <pc:docMk/>
            <pc:sldMk cId="1012472020" sldId="259"/>
            <ac:spMk id="4" creationId="{00E95B70-BFAD-E24C-8477-5D85B47B2BAC}"/>
          </ac:spMkLst>
        </pc:spChg>
        <pc:spChg chg="add mod">
          <ac:chgData name="Cody Gura" userId="10266af1bf981f99" providerId="LiveId" clId="{A3A6CD96-1359-4ED6-A2E6-8728CE4BE67A}" dt="2024-11-13T20:42:51.509" v="799" actId="20577"/>
          <ac:spMkLst>
            <pc:docMk/>
            <pc:sldMk cId="1012472020" sldId="259"/>
            <ac:spMk id="5" creationId="{2DD0AAFA-A2F2-2A99-217E-0B480512E0C8}"/>
          </ac:spMkLst>
        </pc:spChg>
        <pc:grpChg chg="add mod">
          <ac:chgData name="Cody Gura" userId="10266af1bf981f99" providerId="LiveId" clId="{A3A6CD96-1359-4ED6-A2E6-8728CE4BE67A}" dt="2024-11-13T19:57:10.318" v="428" actId="164"/>
          <ac:grpSpMkLst>
            <pc:docMk/>
            <pc:sldMk cId="1012472020" sldId="259"/>
            <ac:grpSpMk id="10" creationId="{9FD47A52-DD84-F565-0F1E-48F0BB467A6A}"/>
          </ac:grpSpMkLst>
        </pc:grpChg>
        <pc:grpChg chg="add mod">
          <ac:chgData name="Cody Gura" userId="10266af1bf981f99" providerId="LiveId" clId="{A3A6CD96-1359-4ED6-A2E6-8728CE4BE67A}" dt="2024-11-13T19:57:53.670" v="441" actId="164"/>
          <ac:grpSpMkLst>
            <pc:docMk/>
            <pc:sldMk cId="1012472020" sldId="259"/>
            <ac:grpSpMk id="12" creationId="{E27C7EA1-8577-8812-2875-488FD507821F}"/>
          </ac:grpSpMkLst>
        </pc:grpChg>
        <pc:grpChg chg="add del mod">
          <ac:chgData name="Cody Gura" userId="10266af1bf981f99" providerId="LiveId" clId="{A3A6CD96-1359-4ED6-A2E6-8728CE4BE67A}" dt="2024-11-13T19:58:59.377" v="461" actId="165"/>
          <ac:grpSpMkLst>
            <pc:docMk/>
            <pc:sldMk cId="1012472020" sldId="259"/>
            <ac:grpSpMk id="13" creationId="{E049D937-F026-0AF1-6324-43E0C251FAE8}"/>
          </ac:grpSpMkLst>
        </pc:grpChg>
        <pc:grpChg chg="add del mod">
          <ac:chgData name="Cody Gura" userId="10266af1bf981f99" providerId="LiveId" clId="{A3A6CD96-1359-4ED6-A2E6-8728CE4BE67A}" dt="2024-11-13T20:06:32.348" v="530" actId="1076"/>
          <ac:grpSpMkLst>
            <pc:docMk/>
            <pc:sldMk cId="1012472020" sldId="259"/>
            <ac:grpSpMk id="16" creationId="{44439B9E-3593-9407-14B9-E65E77999D46}"/>
          </ac:grpSpMkLst>
        </pc:grpChg>
        <pc:picChg chg="mod">
          <ac:chgData name="Cody Gura" userId="10266af1bf981f99" providerId="LiveId" clId="{A3A6CD96-1359-4ED6-A2E6-8728CE4BE67A}" dt="2024-11-13T19:58:24.331" v="453" actId="34135"/>
          <ac:picMkLst>
            <pc:docMk/>
            <pc:sldMk cId="1012472020" sldId="259"/>
            <ac:picMk id="3" creationId="{BAECEC78-DC0C-9020-A4E6-0F9AFAE8726A}"/>
          </ac:picMkLst>
        </pc:picChg>
        <pc:picChg chg="add mod topLvl">
          <ac:chgData name="Cody Gura" userId="10266af1bf981f99" providerId="LiveId" clId="{A3A6CD96-1359-4ED6-A2E6-8728CE4BE67A}" dt="2024-11-13T20:06:30.253" v="528" actId="165"/>
          <ac:picMkLst>
            <pc:docMk/>
            <pc:sldMk cId="1012472020" sldId="259"/>
            <ac:picMk id="7" creationId="{04D54E61-1792-1E1E-54B1-B84E8DB4ED14}"/>
          </ac:picMkLst>
        </pc:picChg>
        <pc:picChg chg="add mod ord topLvl">
          <ac:chgData name="Cody Gura" userId="10266af1bf981f99" providerId="LiveId" clId="{A3A6CD96-1359-4ED6-A2E6-8728CE4BE67A}" dt="2024-11-13T20:06:30.253" v="528" actId="165"/>
          <ac:picMkLst>
            <pc:docMk/>
            <pc:sldMk cId="1012472020" sldId="259"/>
            <ac:picMk id="9" creationId="{73EE40A0-2AA7-0DD7-352B-533D9C357AB7}"/>
          </ac:picMkLst>
        </pc:picChg>
        <pc:picChg chg="add mod">
          <ac:chgData name="Cody Gura" userId="10266af1bf981f99" providerId="LiveId" clId="{A3A6CD96-1359-4ED6-A2E6-8728CE4BE67A}" dt="2024-11-13T19:57:35.183" v="435" actId="571"/>
          <ac:picMkLst>
            <pc:docMk/>
            <pc:sldMk cId="1012472020" sldId="259"/>
            <ac:picMk id="11" creationId="{755F8246-2420-ACD7-046F-F597C4A84169}"/>
          </ac:picMkLst>
        </pc:picChg>
        <pc:picChg chg="add mod ord">
          <ac:chgData name="Cody Gura" userId="10266af1bf981f99" providerId="LiveId" clId="{A3A6CD96-1359-4ED6-A2E6-8728CE4BE67A}" dt="2024-11-13T20:08:10.521" v="539" actId="171"/>
          <ac:picMkLst>
            <pc:docMk/>
            <pc:sldMk cId="1012472020" sldId="259"/>
            <ac:picMk id="15" creationId="{C783FF51-848A-4C27-D187-342C9E7D59F2}"/>
          </ac:picMkLst>
        </pc:picChg>
        <pc:picChg chg="add del mod">
          <ac:chgData name="Cody Gura" userId="10266af1bf981f99" providerId="LiveId" clId="{A3A6CD96-1359-4ED6-A2E6-8728CE4BE67A}" dt="2024-11-13T20:12:39.216" v="547" actId="478"/>
          <ac:picMkLst>
            <pc:docMk/>
            <pc:sldMk cId="1012472020" sldId="259"/>
            <ac:picMk id="18" creationId="{7BEC567E-20C8-A33C-B9D2-DA0C28E3179A}"/>
          </ac:picMkLst>
        </pc:picChg>
        <pc:picChg chg="add mod modCrop">
          <ac:chgData name="Cody Gura" userId="10266af1bf981f99" providerId="LiveId" clId="{A3A6CD96-1359-4ED6-A2E6-8728CE4BE67A}" dt="2024-11-13T20:22:08.625" v="554" actId="732"/>
          <ac:picMkLst>
            <pc:docMk/>
            <pc:sldMk cId="1012472020" sldId="259"/>
            <ac:picMk id="20" creationId="{28DB10E4-DB6E-D4F1-DB0D-A926843D2868}"/>
          </ac:picMkLst>
        </pc:picChg>
      </pc:sldChg>
      <pc:sldChg chg="addSp delSp modSp add mod modNotesTx">
        <pc:chgData name="Cody Gura" userId="10266af1bf981f99" providerId="LiveId" clId="{A3A6CD96-1359-4ED6-A2E6-8728CE4BE67A}" dt="2024-11-13T21:48:30.794" v="4611" actId="1076"/>
        <pc:sldMkLst>
          <pc:docMk/>
          <pc:sldMk cId="3540524595" sldId="260"/>
        </pc:sldMkLst>
        <pc:spChg chg="add del mod">
          <ac:chgData name="Cody Gura" userId="10266af1bf981f99" providerId="LiveId" clId="{A3A6CD96-1359-4ED6-A2E6-8728CE4BE67A}" dt="2024-11-13T20:27:02.918" v="578" actId="478"/>
          <ac:spMkLst>
            <pc:docMk/>
            <pc:sldMk cId="3540524595" sldId="260"/>
            <ac:spMk id="2" creationId="{0765020D-9B45-EEE6-B8A6-5E242F3FF12F}"/>
          </ac:spMkLst>
        </pc:spChg>
        <pc:spChg chg="add mod">
          <ac:chgData name="Cody Gura" userId="10266af1bf981f99" providerId="LiveId" clId="{A3A6CD96-1359-4ED6-A2E6-8728CE4BE67A}" dt="2024-11-13T21:22:10.021" v="4030" actId="20577"/>
          <ac:spMkLst>
            <pc:docMk/>
            <pc:sldMk cId="3540524595" sldId="260"/>
            <ac:spMk id="7" creationId="{758E1A93-F7A6-58D7-4DA1-81507C9C54A9}"/>
          </ac:spMkLst>
        </pc:spChg>
        <pc:picChg chg="add del mod modCrop">
          <ac:chgData name="Cody Gura" userId="10266af1bf981f99" providerId="LiveId" clId="{A3A6CD96-1359-4ED6-A2E6-8728CE4BE67A}" dt="2024-11-13T20:29:36.767" v="599" actId="478"/>
          <ac:picMkLst>
            <pc:docMk/>
            <pc:sldMk cId="3540524595" sldId="260"/>
            <ac:picMk id="6" creationId="{B20F62FA-C7DE-AA6F-9E56-6BE15B274F1F}"/>
          </ac:picMkLst>
        </pc:picChg>
        <pc:picChg chg="add mod">
          <ac:chgData name="Cody Gura" userId="10266af1bf981f99" providerId="LiveId" clId="{A3A6CD96-1359-4ED6-A2E6-8728CE4BE67A}" dt="2024-11-13T21:48:28.109" v="4610" actId="1076"/>
          <ac:picMkLst>
            <pc:docMk/>
            <pc:sldMk cId="3540524595" sldId="260"/>
            <ac:picMk id="9" creationId="{06796C44-0D7F-507F-EAF0-1E6EBEA19024}"/>
          </ac:picMkLst>
        </pc:picChg>
        <pc:picChg chg="add mod">
          <ac:chgData name="Cody Gura" userId="10266af1bf981f99" providerId="LiveId" clId="{A3A6CD96-1359-4ED6-A2E6-8728CE4BE67A}" dt="2024-11-13T21:48:30.794" v="4611" actId="1076"/>
          <ac:picMkLst>
            <pc:docMk/>
            <pc:sldMk cId="3540524595" sldId="260"/>
            <ac:picMk id="11" creationId="{257B6AF2-AC0F-C2BC-11FC-18DD5E200FC9}"/>
          </ac:picMkLst>
        </pc:picChg>
      </pc:sldChg>
      <pc:sldChg chg="add del ord">
        <pc:chgData name="Cody Gura" userId="10266af1bf981f99" providerId="LiveId" clId="{A3A6CD96-1359-4ED6-A2E6-8728CE4BE67A}" dt="2024-11-13T20:41:24.937" v="756" actId="47"/>
        <pc:sldMkLst>
          <pc:docMk/>
          <pc:sldMk cId="2269795066" sldId="261"/>
        </pc:sldMkLst>
      </pc:sldChg>
      <pc:sldChg chg="add del">
        <pc:chgData name="Cody Gura" userId="10266af1bf981f99" providerId="LiveId" clId="{A3A6CD96-1359-4ED6-A2E6-8728CE4BE67A}" dt="2024-11-13T20:41:15.161" v="744" actId="47"/>
        <pc:sldMkLst>
          <pc:docMk/>
          <pc:sldMk cId="467705893" sldId="262"/>
        </pc:sldMkLst>
      </pc:sldChg>
      <pc:sldChg chg="addSp delSp modSp add mod modAnim modNotesTx">
        <pc:chgData name="Cody Gura" userId="10266af1bf981f99" providerId="LiveId" clId="{A3A6CD96-1359-4ED6-A2E6-8728CE4BE67A}" dt="2024-11-13T20:49:07.733" v="1773" actId="20577"/>
        <pc:sldMkLst>
          <pc:docMk/>
          <pc:sldMk cId="2418738223" sldId="263"/>
        </pc:sldMkLst>
        <pc:spChg chg="mod">
          <ac:chgData name="Cody Gura" userId="10266af1bf981f99" providerId="LiveId" clId="{A3A6CD96-1359-4ED6-A2E6-8728CE4BE67A}" dt="2024-11-13T20:42:56.437" v="811" actId="20577"/>
          <ac:spMkLst>
            <pc:docMk/>
            <pc:sldMk cId="2418738223" sldId="263"/>
            <ac:spMk id="5" creationId="{2CE2BE8A-D392-FD5B-23A5-C7C1E5592388}"/>
          </ac:spMkLst>
        </pc:spChg>
        <pc:picChg chg="add mod ord">
          <ac:chgData name="Cody Gura" userId="10266af1bf981f99" providerId="LiveId" clId="{A3A6CD96-1359-4ED6-A2E6-8728CE4BE67A}" dt="2024-11-13T20:37:09.942" v="734" actId="171"/>
          <ac:picMkLst>
            <pc:docMk/>
            <pc:sldMk cId="2418738223" sldId="263"/>
            <ac:picMk id="6" creationId="{0A7A97E5-186B-670C-D8E3-93B04C0DB45D}"/>
          </ac:picMkLst>
        </pc:picChg>
        <pc:picChg chg="del">
          <ac:chgData name="Cody Gura" userId="10266af1bf981f99" providerId="LiveId" clId="{A3A6CD96-1359-4ED6-A2E6-8728CE4BE67A}" dt="2024-11-13T20:36:32.754" v="733" actId="478"/>
          <ac:picMkLst>
            <pc:docMk/>
            <pc:sldMk cId="2418738223" sldId="263"/>
            <ac:picMk id="20" creationId="{C9F9B8E6-5758-BFEE-A2DB-78716EA2785E}"/>
          </ac:picMkLst>
        </pc:picChg>
      </pc:sldChg>
      <pc:sldChg chg="add del">
        <pc:chgData name="Cody Gura" userId="10266af1bf981f99" providerId="LiveId" clId="{A3A6CD96-1359-4ED6-A2E6-8728CE4BE67A}" dt="2024-11-13T20:41:16.044" v="745" actId="47"/>
        <pc:sldMkLst>
          <pc:docMk/>
          <pc:sldMk cId="2334990438" sldId="264"/>
        </pc:sldMkLst>
      </pc:sldChg>
      <pc:sldChg chg="add del">
        <pc:chgData name="Cody Gura" userId="10266af1bf981f99" providerId="LiveId" clId="{A3A6CD96-1359-4ED6-A2E6-8728CE4BE67A}" dt="2024-11-13T20:41:18.634" v="748" actId="47"/>
        <pc:sldMkLst>
          <pc:docMk/>
          <pc:sldMk cId="1437171868" sldId="265"/>
        </pc:sldMkLst>
      </pc:sldChg>
      <pc:sldChg chg="add del">
        <pc:chgData name="Cody Gura" userId="10266af1bf981f99" providerId="LiveId" clId="{A3A6CD96-1359-4ED6-A2E6-8728CE4BE67A}" dt="2024-11-13T20:41:18.096" v="747" actId="47"/>
        <pc:sldMkLst>
          <pc:docMk/>
          <pc:sldMk cId="3485835909" sldId="266"/>
        </pc:sldMkLst>
      </pc:sldChg>
      <pc:sldChg chg="add del">
        <pc:chgData name="Cody Gura" userId="10266af1bf981f99" providerId="LiveId" clId="{A3A6CD96-1359-4ED6-A2E6-8728CE4BE67A}" dt="2024-11-13T20:41:17.613" v="746" actId="47"/>
        <pc:sldMkLst>
          <pc:docMk/>
          <pc:sldMk cId="2865158520" sldId="267"/>
        </pc:sldMkLst>
      </pc:sldChg>
      <pc:sldChg chg="addSp delSp modSp add mod ord modNotesTx">
        <pc:chgData name="Cody Gura" userId="10266af1bf981f99" providerId="LiveId" clId="{A3A6CD96-1359-4ED6-A2E6-8728CE4BE67A}" dt="2024-11-13T21:20:14.401" v="4023"/>
        <pc:sldMkLst>
          <pc:docMk/>
          <pc:sldMk cId="1046590730" sldId="268"/>
        </pc:sldMkLst>
        <pc:spChg chg="mod">
          <ac:chgData name="Cody Gura" userId="10266af1bf981f99" providerId="LiveId" clId="{A3A6CD96-1359-4ED6-A2E6-8728CE4BE67A}" dt="2024-11-13T20:42:24.542" v="787" actId="20577"/>
          <ac:spMkLst>
            <pc:docMk/>
            <pc:sldMk cId="1046590730" sldId="268"/>
            <ac:spMk id="7" creationId="{B06697A8-6B1A-163E-12D1-2DEAC8711DF2}"/>
          </ac:spMkLst>
        </pc:spChg>
        <pc:picChg chg="add mod modCrop">
          <ac:chgData name="Cody Gura" userId="10266af1bf981f99" providerId="LiveId" clId="{A3A6CD96-1359-4ED6-A2E6-8728CE4BE67A}" dt="2024-11-13T20:42:18.911" v="776" actId="732"/>
          <ac:picMkLst>
            <pc:docMk/>
            <pc:sldMk cId="1046590730" sldId="268"/>
            <ac:picMk id="5" creationId="{E471C9C6-6C5D-1AF9-D783-13F4DE94FD04}"/>
          </ac:picMkLst>
        </pc:picChg>
        <pc:picChg chg="del mod">
          <ac:chgData name="Cody Gura" userId="10266af1bf981f99" providerId="LiveId" clId="{A3A6CD96-1359-4ED6-A2E6-8728CE4BE67A}" dt="2024-11-13T20:41:20.004" v="750" actId="478"/>
          <ac:picMkLst>
            <pc:docMk/>
            <pc:sldMk cId="1046590730" sldId="268"/>
            <ac:picMk id="9" creationId="{3ED9BC12-5AA0-993C-C4DD-93E07308464D}"/>
          </ac:picMkLst>
        </pc:picChg>
      </pc:sldChg>
      <pc:sldChg chg="addSp modSp add mod ord modNotesTx">
        <pc:chgData name="Cody Gura" userId="10266af1bf981f99" providerId="LiveId" clId="{A3A6CD96-1359-4ED6-A2E6-8728CE4BE67A}" dt="2024-11-13T21:02:20.614" v="2684" actId="20577"/>
        <pc:sldMkLst>
          <pc:docMk/>
          <pc:sldMk cId="2028427083" sldId="269"/>
        </pc:sldMkLst>
        <pc:spChg chg="mod">
          <ac:chgData name="Cody Gura" userId="10266af1bf981f99" providerId="LiveId" clId="{A3A6CD96-1359-4ED6-A2E6-8728CE4BE67A}" dt="2024-11-13T21:02:20.614" v="2684" actId="20577"/>
          <ac:spMkLst>
            <pc:docMk/>
            <pc:sldMk cId="2028427083" sldId="269"/>
            <ac:spMk id="7" creationId="{53D6CA40-41F2-5668-431E-95FE264A7CF0}"/>
          </ac:spMkLst>
        </pc:spChg>
        <pc:picChg chg="add mod modCrop">
          <ac:chgData name="Cody Gura" userId="10266af1bf981f99" providerId="LiveId" clId="{A3A6CD96-1359-4ED6-A2E6-8728CE4BE67A}" dt="2024-11-13T20:58:09.319" v="2444" actId="1076"/>
          <ac:picMkLst>
            <pc:docMk/>
            <pc:sldMk cId="2028427083" sldId="269"/>
            <ac:picMk id="5" creationId="{0B46D022-7B22-E6EB-0AD4-687F941604F7}"/>
          </ac:picMkLst>
        </pc:picChg>
      </pc:sldChg>
      <pc:sldChg chg="addSp modSp add mod ord modNotesTx">
        <pc:chgData name="Cody Gura" userId="10266af1bf981f99" providerId="LiveId" clId="{A3A6CD96-1359-4ED6-A2E6-8728CE4BE67A}" dt="2024-11-13T21:31:22.453" v="4573" actId="20577"/>
        <pc:sldMkLst>
          <pc:docMk/>
          <pc:sldMk cId="2367389574" sldId="270"/>
        </pc:sldMkLst>
        <pc:picChg chg="add mod modCrop">
          <ac:chgData name="Cody Gura" userId="10266af1bf981f99" providerId="LiveId" clId="{A3A6CD96-1359-4ED6-A2E6-8728CE4BE67A}" dt="2024-11-13T21:22:34.857" v="4036" actId="1076"/>
          <ac:picMkLst>
            <pc:docMk/>
            <pc:sldMk cId="2367389574" sldId="270"/>
            <ac:picMk id="5" creationId="{821486ED-C6CC-1FF6-4292-43A985994D1F}"/>
          </ac:picMkLst>
        </pc:picChg>
      </pc:sldChg>
      <pc:sldChg chg="addSp delSp modSp add mod">
        <pc:chgData name="Cody Gura" userId="10266af1bf981f99" providerId="LiveId" clId="{A3A6CD96-1359-4ED6-A2E6-8728CE4BE67A}" dt="2024-11-14T06:55:15.933" v="5008" actId="1076"/>
        <pc:sldMkLst>
          <pc:docMk/>
          <pc:sldMk cId="455179832" sldId="271"/>
        </pc:sldMkLst>
        <pc:spChg chg="mod">
          <ac:chgData name="Cody Gura" userId="10266af1bf981f99" providerId="LiveId" clId="{A3A6CD96-1359-4ED6-A2E6-8728CE4BE67A}" dt="2024-11-14T06:38:04.961" v="4664"/>
          <ac:spMkLst>
            <pc:docMk/>
            <pc:sldMk cId="455179832" sldId="271"/>
            <ac:spMk id="4" creationId="{405E1D13-D08F-4B10-4490-11B82B148F91}"/>
          </ac:spMkLst>
        </pc:spChg>
        <pc:spChg chg="mod">
          <ac:chgData name="Cody Gura" userId="10266af1bf981f99" providerId="LiveId" clId="{A3A6CD96-1359-4ED6-A2E6-8728CE4BE67A}" dt="2024-11-14T06:35:49.986" v="4647" actId="20577"/>
          <ac:spMkLst>
            <pc:docMk/>
            <pc:sldMk cId="455179832" sldId="271"/>
            <ac:spMk id="7" creationId="{C5DA0218-7DB3-59DD-2317-E8A7781E6663}"/>
          </ac:spMkLst>
        </pc:spChg>
        <pc:spChg chg="add mod">
          <ac:chgData name="Cody Gura" userId="10266af1bf981f99" providerId="LiveId" clId="{A3A6CD96-1359-4ED6-A2E6-8728CE4BE67A}" dt="2024-11-14T06:50:38.607" v="4984" actId="14100"/>
          <ac:spMkLst>
            <pc:docMk/>
            <pc:sldMk cId="455179832" sldId="271"/>
            <ac:spMk id="9" creationId="{759787AA-909F-AB1C-F6F3-C2877D3BEB21}"/>
          </ac:spMkLst>
        </pc:spChg>
        <pc:picChg chg="add mod">
          <ac:chgData name="Cody Gura" userId="10266af1bf981f99" providerId="LiveId" clId="{A3A6CD96-1359-4ED6-A2E6-8728CE4BE67A}" dt="2024-11-14T06:38:07.482" v="4665" actId="1076"/>
          <ac:picMkLst>
            <pc:docMk/>
            <pc:sldMk cId="455179832" sldId="271"/>
            <ac:picMk id="5" creationId="{72BCE3C6-D279-D014-3E3D-0B7C1C301A33}"/>
          </ac:picMkLst>
        </pc:picChg>
        <pc:picChg chg="add mod">
          <ac:chgData name="Cody Gura" userId="10266af1bf981f99" providerId="LiveId" clId="{A3A6CD96-1359-4ED6-A2E6-8728CE4BE67A}" dt="2024-11-14T06:55:15.933" v="5008" actId="1076"/>
          <ac:picMkLst>
            <pc:docMk/>
            <pc:sldMk cId="455179832" sldId="271"/>
            <ac:picMk id="8" creationId="{32CE2C6A-6FDF-9658-DF14-E09E367965BC}"/>
          </ac:picMkLst>
        </pc:picChg>
        <pc:picChg chg="add mod">
          <ac:chgData name="Cody Gura" userId="10266af1bf981f99" providerId="LiveId" clId="{A3A6CD96-1359-4ED6-A2E6-8728CE4BE67A}" dt="2024-11-14T06:50:55.656" v="4985" actId="1076"/>
          <ac:picMkLst>
            <pc:docMk/>
            <pc:sldMk cId="455179832" sldId="271"/>
            <ac:picMk id="11" creationId="{518F331E-3B74-5195-6E60-00BA0CE9E098}"/>
          </ac:picMkLst>
        </pc:picChg>
        <pc:picChg chg="add mod">
          <ac:chgData name="Cody Gura" userId="10266af1bf981f99" providerId="LiveId" clId="{A3A6CD96-1359-4ED6-A2E6-8728CE4BE67A}" dt="2024-11-14T06:55:14.793" v="5007" actId="1076"/>
          <ac:picMkLst>
            <pc:docMk/>
            <pc:sldMk cId="455179832" sldId="271"/>
            <ac:picMk id="13" creationId="{253151C1-0D50-CCD4-B4AB-6CAA3F7DC7D8}"/>
          </ac:picMkLst>
        </pc:picChg>
        <pc:picChg chg="add del mod">
          <ac:chgData name="Cody Gura" userId="10266af1bf981f99" providerId="LiveId" clId="{A3A6CD96-1359-4ED6-A2E6-8728CE4BE67A}" dt="2024-11-14T06:54:59.512" v="5003" actId="478"/>
          <ac:picMkLst>
            <pc:docMk/>
            <pc:sldMk cId="455179832" sldId="271"/>
            <ac:picMk id="15" creationId="{A10F3475-8666-9A67-BFFC-4E1A5F6DCDB0}"/>
          </ac:picMkLst>
        </pc:picChg>
      </pc:sldChg>
      <pc:sldChg chg="addSp delSp modSp add mod">
        <pc:chgData name="Cody Gura" userId="10266af1bf981f99" providerId="LiveId" clId="{A3A6CD96-1359-4ED6-A2E6-8728CE4BE67A}" dt="2024-11-14T06:49:56.882" v="4963" actId="1076"/>
        <pc:sldMkLst>
          <pc:docMk/>
          <pc:sldMk cId="2017856304" sldId="272"/>
        </pc:sldMkLst>
        <pc:spChg chg="mod">
          <ac:chgData name="Cody Gura" userId="10266af1bf981f99" providerId="LiveId" clId="{A3A6CD96-1359-4ED6-A2E6-8728CE4BE67A}" dt="2024-11-14T06:46:48.829" v="4868"/>
          <ac:spMkLst>
            <pc:docMk/>
            <pc:sldMk cId="2017856304" sldId="272"/>
            <ac:spMk id="7" creationId="{381AC92B-B6C6-AEF3-F8CE-8415E83A5E54}"/>
          </ac:spMkLst>
        </pc:spChg>
        <pc:spChg chg="add mod">
          <ac:chgData name="Cody Gura" userId="10266af1bf981f99" providerId="LiveId" clId="{A3A6CD96-1359-4ED6-A2E6-8728CE4BE67A}" dt="2024-11-14T06:49:44.033" v="4962"/>
          <ac:spMkLst>
            <pc:docMk/>
            <pc:sldMk cId="2017856304" sldId="272"/>
            <ac:spMk id="11" creationId="{327437ED-35F2-C107-CBA5-4D19A406804E}"/>
          </ac:spMkLst>
        </pc:spChg>
        <pc:picChg chg="add del mod">
          <ac:chgData name="Cody Gura" userId="10266af1bf981f99" providerId="LiveId" clId="{A3A6CD96-1359-4ED6-A2E6-8728CE4BE67A}" dt="2024-11-14T06:46:05.712" v="4858" actId="478"/>
          <ac:picMkLst>
            <pc:docMk/>
            <pc:sldMk cId="2017856304" sldId="272"/>
            <ac:picMk id="5" creationId="{F9EAFEC3-55DB-EC9E-DBCF-BAF8FF2D2104}"/>
          </ac:picMkLst>
        </pc:picChg>
        <pc:picChg chg="add mod">
          <ac:chgData name="Cody Gura" userId="10266af1bf981f99" providerId="LiveId" clId="{A3A6CD96-1359-4ED6-A2E6-8728CE4BE67A}" dt="2024-11-14T06:44:07.800" v="4810" actId="1076"/>
          <ac:picMkLst>
            <pc:docMk/>
            <pc:sldMk cId="2017856304" sldId="272"/>
            <ac:picMk id="8" creationId="{7CCFE60B-60F9-3923-6A16-F2B6A92B413B}"/>
          </ac:picMkLst>
        </pc:picChg>
        <pc:picChg chg="add mod">
          <ac:chgData name="Cody Gura" userId="10266af1bf981f99" providerId="LiveId" clId="{A3A6CD96-1359-4ED6-A2E6-8728CE4BE67A}" dt="2024-11-14T06:49:56.882" v="4963" actId="1076"/>
          <ac:picMkLst>
            <pc:docMk/>
            <pc:sldMk cId="2017856304" sldId="272"/>
            <ac:picMk id="10" creationId="{F8F66D62-4E37-5957-BB60-93AC831E1055}"/>
          </ac:picMkLst>
        </pc:picChg>
      </pc:sldChg>
      <pc:sldChg chg="addSp delSp modSp add mod modAnim">
        <pc:chgData name="Cody Gura" userId="10266af1bf981f99" providerId="LiveId" clId="{A3A6CD96-1359-4ED6-A2E6-8728CE4BE67A}" dt="2024-11-14T07:14:04.995" v="5209" actId="21"/>
        <pc:sldMkLst>
          <pc:docMk/>
          <pc:sldMk cId="1179957469" sldId="273"/>
        </pc:sldMkLst>
        <pc:spChg chg="mod">
          <ac:chgData name="Cody Gura" userId="10266af1bf981f99" providerId="LiveId" clId="{A3A6CD96-1359-4ED6-A2E6-8728CE4BE67A}" dt="2024-11-14T07:14:02.185" v="5204" actId="1076"/>
          <ac:spMkLst>
            <pc:docMk/>
            <pc:sldMk cId="1179957469" sldId="273"/>
            <ac:spMk id="4" creationId="{0D932FC2-CD8E-EB5B-861F-AFD3EC0C7112}"/>
          </ac:spMkLst>
        </pc:spChg>
        <pc:spChg chg="mod">
          <ac:chgData name="Cody Gura" userId="10266af1bf981f99" providerId="LiveId" clId="{A3A6CD96-1359-4ED6-A2E6-8728CE4BE67A}" dt="2024-11-14T06:56:59.953" v="5043" actId="20577"/>
          <ac:spMkLst>
            <pc:docMk/>
            <pc:sldMk cId="1179957469" sldId="273"/>
            <ac:spMk id="7" creationId="{D8C93C8E-8A96-B110-BAEE-617910234D6F}"/>
          </ac:spMkLst>
        </pc:spChg>
        <pc:spChg chg="add mod">
          <ac:chgData name="Cody Gura" userId="10266af1bf981f99" providerId="LiveId" clId="{A3A6CD96-1359-4ED6-A2E6-8728CE4BE67A}" dt="2024-11-14T07:00:45.985" v="5096" actId="164"/>
          <ac:spMkLst>
            <pc:docMk/>
            <pc:sldMk cId="1179957469" sldId="273"/>
            <ac:spMk id="12" creationId="{814569EA-5774-B12B-D41E-99E3F8A19977}"/>
          </ac:spMkLst>
        </pc:spChg>
        <pc:spChg chg="add mod">
          <ac:chgData name="Cody Gura" userId="10266af1bf981f99" providerId="LiveId" clId="{A3A6CD96-1359-4ED6-A2E6-8728CE4BE67A}" dt="2024-11-14T07:00:45.985" v="5096" actId="164"/>
          <ac:spMkLst>
            <pc:docMk/>
            <pc:sldMk cId="1179957469" sldId="273"/>
            <ac:spMk id="14" creationId="{1070BB60-4717-81A5-4649-D7A789B46EE5}"/>
          </ac:spMkLst>
        </pc:spChg>
        <pc:grpChg chg="add mod">
          <ac:chgData name="Cody Gura" userId="10266af1bf981f99" providerId="LiveId" clId="{A3A6CD96-1359-4ED6-A2E6-8728CE4BE67A}" dt="2024-11-14T07:14:02.625" v="5206" actId="1076"/>
          <ac:grpSpMkLst>
            <pc:docMk/>
            <pc:sldMk cId="1179957469" sldId="273"/>
            <ac:grpSpMk id="15" creationId="{8FE34518-0F84-C9DD-BB54-5D6FBDFBB5EA}"/>
          </ac:grpSpMkLst>
        </pc:grpChg>
        <pc:picChg chg="add mod">
          <ac:chgData name="Cody Gura" userId="10266af1bf981f99" providerId="LiveId" clId="{A3A6CD96-1359-4ED6-A2E6-8728CE4BE67A}" dt="2024-11-14T07:01:29.627" v="5099" actId="1076"/>
          <ac:picMkLst>
            <pc:docMk/>
            <pc:sldMk cId="1179957469" sldId="273"/>
            <ac:picMk id="5" creationId="{6CEEB25A-4AB8-EB00-554C-FBADB87564F3}"/>
          </ac:picMkLst>
        </pc:picChg>
        <pc:picChg chg="add mod">
          <ac:chgData name="Cody Gura" userId="10266af1bf981f99" providerId="LiveId" clId="{A3A6CD96-1359-4ED6-A2E6-8728CE4BE67A}" dt="2024-11-14T07:01:29.627" v="5099" actId="1076"/>
          <ac:picMkLst>
            <pc:docMk/>
            <pc:sldMk cId="1179957469" sldId="273"/>
            <ac:picMk id="8" creationId="{A1DEE7C6-CFE5-29B6-B7CA-881BAF36D16B}"/>
          </ac:picMkLst>
        </pc:picChg>
        <pc:picChg chg="add mod">
          <ac:chgData name="Cody Gura" userId="10266af1bf981f99" providerId="LiveId" clId="{A3A6CD96-1359-4ED6-A2E6-8728CE4BE67A}" dt="2024-11-14T07:00:45.985" v="5096" actId="164"/>
          <ac:picMkLst>
            <pc:docMk/>
            <pc:sldMk cId="1179957469" sldId="273"/>
            <ac:picMk id="10" creationId="{7819C03F-370B-9119-F5E3-2858092A3344}"/>
          </ac:picMkLst>
        </pc:picChg>
        <pc:picChg chg="add del mod">
          <ac:chgData name="Cody Gura" userId="10266af1bf981f99" providerId="LiveId" clId="{A3A6CD96-1359-4ED6-A2E6-8728CE4BE67A}" dt="2024-11-14T07:14:04.995" v="5209" actId="21"/>
          <ac:picMkLst>
            <pc:docMk/>
            <pc:sldMk cId="1179957469" sldId="273"/>
            <ac:picMk id="17" creationId="{DF1D457B-274A-C1EC-5E64-B69D7BC9E808}"/>
          </ac:picMkLst>
        </pc:picChg>
      </pc:sldChg>
      <pc:sldChg chg="addSp delSp modSp add mod">
        <pc:chgData name="Cody Gura" userId="10266af1bf981f99" providerId="LiveId" clId="{A3A6CD96-1359-4ED6-A2E6-8728CE4BE67A}" dt="2024-11-14T07:16:21.567" v="5246"/>
        <pc:sldMkLst>
          <pc:docMk/>
          <pc:sldMk cId="812536996" sldId="274"/>
        </pc:sldMkLst>
        <pc:spChg chg="del mod">
          <ac:chgData name="Cody Gura" userId="10266af1bf981f99" providerId="LiveId" clId="{A3A6CD96-1359-4ED6-A2E6-8728CE4BE67A}" dt="2024-11-14T07:16:21.567" v="5246"/>
          <ac:spMkLst>
            <pc:docMk/>
            <pc:sldMk cId="812536996" sldId="274"/>
            <ac:spMk id="7" creationId="{DB814643-AB7F-DBAD-9C16-8C3EC74BE3F5}"/>
          </ac:spMkLst>
        </pc:spChg>
        <pc:picChg chg="add mod">
          <ac:chgData name="Cody Gura" userId="10266af1bf981f99" providerId="LiveId" clId="{A3A6CD96-1359-4ED6-A2E6-8728CE4BE67A}" dt="2024-11-14T07:15:55.443" v="5231" actId="1076"/>
          <ac:picMkLst>
            <pc:docMk/>
            <pc:sldMk cId="812536996" sldId="274"/>
            <ac:picMk id="5" creationId="{A8C3CEB3-2A4B-4C74-299A-E4941AED396D}"/>
          </ac:picMkLst>
        </pc:picChg>
        <pc:picChg chg="add mod">
          <ac:chgData name="Cody Gura" userId="10266af1bf981f99" providerId="LiveId" clId="{A3A6CD96-1359-4ED6-A2E6-8728CE4BE67A}" dt="2024-11-14T07:15:51.018" v="5230" actId="1076"/>
          <ac:picMkLst>
            <pc:docMk/>
            <pc:sldMk cId="812536996" sldId="274"/>
            <ac:picMk id="8" creationId="{BBE26236-8B90-0801-2DA6-07ED6E4A3C3B}"/>
          </ac:picMkLst>
        </pc:picChg>
        <pc:picChg chg="add del mod">
          <ac:chgData name="Cody Gura" userId="10266af1bf981f99" providerId="LiveId" clId="{A3A6CD96-1359-4ED6-A2E6-8728CE4BE67A}" dt="2024-11-14T07:14:35.351" v="5216" actId="478"/>
          <ac:picMkLst>
            <pc:docMk/>
            <pc:sldMk cId="812536996" sldId="274"/>
            <ac:picMk id="17" creationId="{DF1D457B-274A-C1EC-5E64-B69D7BC9E808}"/>
          </ac:picMkLst>
        </pc:picChg>
      </pc:sldChg>
      <pc:sldChg chg="addSp delSp modSp add mod modAnim">
        <pc:chgData name="Cody Gura" userId="10266af1bf981f99" providerId="LiveId" clId="{A3A6CD96-1359-4ED6-A2E6-8728CE4BE67A}" dt="2024-11-14T07:16:27.101" v="5264" actId="20577"/>
        <pc:sldMkLst>
          <pc:docMk/>
          <pc:sldMk cId="2785799374" sldId="275"/>
        </pc:sldMkLst>
        <pc:spChg chg="add del">
          <ac:chgData name="Cody Gura" userId="10266af1bf981f99" providerId="LiveId" clId="{A3A6CD96-1359-4ED6-A2E6-8728CE4BE67A}" dt="2024-11-14T07:12:26.561" v="5186" actId="478"/>
          <ac:spMkLst>
            <pc:docMk/>
            <pc:sldMk cId="2785799374" sldId="275"/>
            <ac:spMk id="4" creationId="{8D15C55A-3FD1-8412-F785-351A9E093C28}"/>
          </ac:spMkLst>
        </pc:spChg>
        <pc:spChg chg="mod">
          <ac:chgData name="Cody Gura" userId="10266af1bf981f99" providerId="LiveId" clId="{A3A6CD96-1359-4ED6-A2E6-8728CE4BE67A}" dt="2024-11-14T07:16:27.101" v="5264" actId="20577"/>
          <ac:spMkLst>
            <pc:docMk/>
            <pc:sldMk cId="2785799374" sldId="275"/>
            <ac:spMk id="7" creationId="{E2133481-E009-C1F6-9A9C-E1BFFF9008CA}"/>
          </ac:spMkLst>
        </pc:spChg>
        <pc:picChg chg="add mod">
          <ac:chgData name="Cody Gura" userId="10266af1bf981f99" providerId="LiveId" clId="{A3A6CD96-1359-4ED6-A2E6-8728CE4BE67A}" dt="2024-11-14T07:12:23.265" v="5184" actId="1076"/>
          <ac:picMkLst>
            <pc:docMk/>
            <pc:sldMk cId="2785799374" sldId="275"/>
            <ac:picMk id="2" creationId="{98560F77-B848-A9A1-C1D1-F6800646E2D3}"/>
          </ac:picMkLst>
        </pc:picChg>
      </pc:sldChg>
      <pc:sldChg chg="addSp delSp modSp add mod">
        <pc:chgData name="Cody Gura" userId="10266af1bf981f99" providerId="LiveId" clId="{A3A6CD96-1359-4ED6-A2E6-8728CE4BE67A}" dt="2024-11-14T07:06:25.374" v="5180" actId="1076"/>
        <pc:sldMkLst>
          <pc:docMk/>
          <pc:sldMk cId="3113661510" sldId="276"/>
        </pc:sldMkLst>
        <pc:spChg chg="add mod">
          <ac:chgData name="Cody Gura" userId="10266af1bf981f99" providerId="LiveId" clId="{A3A6CD96-1359-4ED6-A2E6-8728CE4BE67A}" dt="2024-11-14T07:05:54.923" v="5173" actId="1076"/>
          <ac:spMkLst>
            <pc:docMk/>
            <pc:sldMk cId="3113661510" sldId="276"/>
            <ac:spMk id="2" creationId="{AFA14E14-7302-9C00-7F1A-CC17130D1BA6}"/>
          </ac:spMkLst>
        </pc:spChg>
        <pc:spChg chg="del">
          <ac:chgData name="Cody Gura" userId="10266af1bf981f99" providerId="LiveId" clId="{A3A6CD96-1359-4ED6-A2E6-8728CE4BE67A}" dt="2024-11-14T07:02:41.136" v="5102" actId="478"/>
          <ac:spMkLst>
            <pc:docMk/>
            <pc:sldMk cId="3113661510" sldId="276"/>
            <ac:spMk id="4" creationId="{D3525726-D786-C87F-94C6-48CF98BF43F6}"/>
          </ac:spMkLst>
        </pc:spChg>
        <pc:spChg chg="add mod ord">
          <ac:chgData name="Cody Gura" userId="10266af1bf981f99" providerId="LiveId" clId="{A3A6CD96-1359-4ED6-A2E6-8728CE4BE67A}" dt="2024-11-14T07:06:25.374" v="5180" actId="1076"/>
          <ac:spMkLst>
            <pc:docMk/>
            <pc:sldMk cId="3113661510" sldId="276"/>
            <ac:spMk id="10" creationId="{FC732706-586F-40D0-C255-2A884125983F}"/>
          </ac:spMkLst>
        </pc:spChg>
        <pc:spChg chg="add mod">
          <ac:chgData name="Cody Gura" userId="10266af1bf981f99" providerId="LiveId" clId="{A3A6CD96-1359-4ED6-A2E6-8728CE4BE67A}" dt="2024-11-14T07:05:34.929" v="5171" actId="1076"/>
          <ac:spMkLst>
            <pc:docMk/>
            <pc:sldMk cId="3113661510" sldId="276"/>
            <ac:spMk id="12" creationId="{6BB6BA7D-D154-E640-807D-057A426B34BE}"/>
          </ac:spMkLst>
        </pc:spChg>
        <pc:picChg chg="mod">
          <ac:chgData name="Cody Gura" userId="10266af1bf981f99" providerId="LiveId" clId="{A3A6CD96-1359-4ED6-A2E6-8728CE4BE67A}" dt="2024-11-14T07:04:41.882" v="5152" actId="34135"/>
          <ac:picMkLst>
            <pc:docMk/>
            <pc:sldMk cId="3113661510" sldId="276"/>
            <ac:picMk id="3" creationId="{EC931137-DA62-CD09-785B-C3ADC0208A9D}"/>
          </ac:picMkLst>
        </pc:picChg>
        <pc:picChg chg="add mod">
          <ac:chgData name="Cody Gura" userId="10266af1bf981f99" providerId="LiveId" clId="{A3A6CD96-1359-4ED6-A2E6-8728CE4BE67A}" dt="2024-11-14T07:04:50.534" v="5156" actId="1076"/>
          <ac:picMkLst>
            <pc:docMk/>
            <pc:sldMk cId="3113661510" sldId="276"/>
            <ac:picMk id="6" creationId="{A57722F0-B467-9B99-6AEF-D4A2703E68AB}"/>
          </ac:picMkLst>
        </pc:picChg>
        <pc:picChg chg="add mod">
          <ac:chgData name="Cody Gura" userId="10266af1bf981f99" providerId="LiveId" clId="{A3A6CD96-1359-4ED6-A2E6-8728CE4BE67A}" dt="2024-11-14T07:06:20.438" v="5177" actId="1076"/>
          <ac:picMkLst>
            <pc:docMk/>
            <pc:sldMk cId="3113661510" sldId="276"/>
            <ac:picMk id="9" creationId="{AAB1524F-95F6-4C38-38F6-6CED06C05D2D}"/>
          </ac:picMkLst>
        </pc:picChg>
      </pc:sldChg>
      <pc:sldChg chg="add del">
        <pc:chgData name="Cody Gura" userId="10266af1bf981f99" providerId="LiveId" clId="{A3A6CD96-1359-4ED6-A2E6-8728CE4BE67A}" dt="2024-11-14T06:52:48.612" v="4990"/>
        <pc:sldMkLst>
          <pc:docMk/>
          <pc:sldMk cId="175368668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EDBED-8BBD-48EA-B082-9A253387EECC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6B209-D95F-4796-9205-AF220B945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265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大家好，我是来自</a:t>
            </a:r>
            <a:r>
              <a:rPr lang="en-US" altLang="zh-CN" dirty="0" err="1"/>
              <a:t>openEuler</a:t>
            </a:r>
            <a:r>
              <a:rPr lang="en-US" altLang="zh-CN" dirty="0"/>
              <a:t> ROS SIG </a:t>
            </a:r>
            <a:r>
              <a:rPr lang="zh-CN" altLang="en-US" dirty="0"/>
              <a:t>乘风小队的实习生顾嘉琪，今天由我给大家带来无人机</a:t>
            </a:r>
            <a:r>
              <a:rPr lang="en-US" altLang="zh-CN" dirty="0"/>
              <a:t>PID</a:t>
            </a:r>
            <a:r>
              <a:rPr lang="zh-CN" altLang="en-US" dirty="0"/>
              <a:t>控制与视觉定位的实现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66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89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94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们来看一个小剧场，我们有一只可爱的苦力怕，现在我们有一架无人机，携带了一公斤炸药，我们起飞后，沿着预设的路径，飞行一段距离后直接将苦力怕拿下。在这里，我们的无人机完全按照我们起飞前预设的路径飞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25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607C-D699-EA80-4058-9EE3E5B60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440937-8F66-1B78-2502-5993F667B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A0DCBB-1CAC-8327-C5F4-F7DD675C2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我们看到的是理想情况下，我们只要告诉无人机目标的位置，直接飞行过去就行了。但是实际情况下要考虑的因素就太多啦，包括风，无人机飞行的震动，传感器的噪声等等误差我们是不可能完全考虑进去的，也不可能事先知道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F5A1DE-FAA3-0DBA-7097-7A3B0F5FB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3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那么我们如何才能实现无人机稳定悬停到目标位置上呢？我们需要做到稳定识别到目标物体，实时修正飞行误差，接下来让我们看一个例子。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692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信大家一定都经历过，洗澡之前调整热水的过程。我们拿这个来举例子，首先我们的期望是合适的水温，那么我们可以用手去感受温度，太烫或者太冷都不行，我们可以通过调整水龙头来调整水温，这时候手就是我们的传感器，水龙头就是我们的执行器。这时候我们的脑子就是一个水温控制器，我们的感官信息作为反馈输入，水龙头的调节则是输出指令，这样就形成了一个典型的闭环控制系统。那么这个例子和我们的无人机有什么关系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89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这里我们介绍一下大名鼎鼎的</a:t>
            </a:r>
            <a:r>
              <a:rPr lang="en-US" altLang="zh-CN" dirty="0"/>
              <a:t>PID</a:t>
            </a:r>
            <a:r>
              <a:rPr lang="zh-CN" altLang="en-US" dirty="0"/>
              <a:t>控制器，</a:t>
            </a:r>
            <a:r>
              <a:rPr lang="en-US" altLang="zh-CN" dirty="0"/>
              <a:t>PID</a:t>
            </a:r>
            <a:r>
              <a:rPr lang="zh-CN" altLang="en-US" dirty="0"/>
              <a:t>控制器是一种广泛应用于自动控制系统的反馈控制器，它通过对当前误差的处理，来调整系统的输出，从而使系统逐渐逼近目标值。</a:t>
            </a:r>
            <a:r>
              <a:rPr lang="en-US" altLang="zh-CN" dirty="0"/>
              <a:t>PID</a:t>
            </a:r>
            <a:r>
              <a:rPr lang="zh-CN" altLang="en-US" dirty="0"/>
              <a:t>控制器的名字来自于它的三个组成部分：比例（</a:t>
            </a:r>
            <a:r>
              <a:rPr lang="en-US" altLang="zh-CN" dirty="0"/>
              <a:t>P</a:t>
            </a:r>
            <a:r>
              <a:rPr lang="zh-CN" altLang="en-US" dirty="0"/>
              <a:t>）、积分（</a:t>
            </a:r>
            <a:r>
              <a:rPr lang="en-US" altLang="zh-CN" dirty="0"/>
              <a:t>I</a:t>
            </a:r>
            <a:r>
              <a:rPr lang="zh-CN" altLang="en-US" dirty="0"/>
              <a:t>）和微分（</a:t>
            </a:r>
            <a:r>
              <a:rPr lang="en-US" altLang="zh-CN" dirty="0"/>
              <a:t>D</a:t>
            </a:r>
            <a:r>
              <a:rPr lang="zh-CN" altLang="en-US" dirty="0"/>
              <a:t>）。</a:t>
            </a:r>
            <a:endParaRPr lang="en-US" altLang="zh-CN" dirty="0"/>
          </a:p>
          <a:p>
            <a:pPr>
              <a:buFont typeface="+mj-lt"/>
              <a:buNone/>
            </a:pPr>
            <a:r>
              <a:rPr lang="zh-CN" altLang="en-US" b="1" dirty="0"/>
              <a:t>比例</a:t>
            </a:r>
            <a:r>
              <a:rPr lang="zh-CN" altLang="en-US" dirty="0"/>
              <a:t>项与当前误差成正比。当误差较大时，比例项会给出较大的控制输出，帮助系统快速接近目标值。比例控制的作用是减少系统的误差，但仅靠比例控制可能会导致系统出现稳态误差，即系统无法精确达到目标值。于是我们引入了积分项</a:t>
            </a:r>
            <a:r>
              <a:rPr lang="en-US" altLang="zh-CN" dirty="0"/>
              <a:t>I</a:t>
            </a:r>
            <a:r>
              <a:rPr lang="zh-CN" altLang="en-US" dirty="0"/>
              <a:t>。</a:t>
            </a:r>
          </a:p>
          <a:p>
            <a:pPr>
              <a:buFont typeface="+mj-lt"/>
              <a:buNone/>
            </a:pPr>
            <a:r>
              <a:rPr lang="zh-CN" altLang="en-US" b="1" dirty="0"/>
              <a:t>积分</a:t>
            </a:r>
            <a:r>
              <a:rPr lang="zh-CN" altLang="en-US" dirty="0"/>
              <a:t>项考虑的是误差的累积，它对持续时间较长的误差进行累加。积分项的作用是消除稳态误差，确保系统最终能够达到目标值。通过不断积累误差，积分项可以修正由于比例控制不足而导致的长期偏差。</a:t>
            </a:r>
          </a:p>
          <a:p>
            <a:pPr>
              <a:buFont typeface="+mj-lt"/>
              <a:buNone/>
            </a:pPr>
            <a:r>
              <a:rPr lang="zh-CN" altLang="en-US" b="1" dirty="0"/>
              <a:t>微分</a:t>
            </a:r>
            <a:r>
              <a:rPr lang="zh-CN" altLang="en-US" dirty="0"/>
              <a:t>项则是对误差变化率的响应。当误差变化很快时，微分项会提供一个反向控制输出，抑制系统的过冲和震荡。微分控制有助于提高系统的稳定性，使得系统响应更加平稳，避免过快或过慢的反应。</a:t>
            </a:r>
          </a:p>
          <a:p>
            <a:r>
              <a:rPr lang="zh-CN" altLang="en-US" dirty="0"/>
              <a:t>这三者的综合作用，使得</a:t>
            </a:r>
            <a:r>
              <a:rPr lang="en-US" altLang="zh-CN" dirty="0"/>
              <a:t>PID</a:t>
            </a:r>
            <a:r>
              <a:rPr lang="zh-CN" altLang="en-US" dirty="0"/>
              <a:t>控制器能够在快速响应和精准控制之间达到平衡，广泛应用于无人机、机器人、自动化等领域。</a:t>
            </a:r>
            <a:endParaRPr lang="en-US" altLang="zh-CN" dirty="0"/>
          </a:p>
          <a:p>
            <a:r>
              <a:rPr lang="zh-CN" altLang="en-US" dirty="0"/>
              <a:t>在我们的无人机系统中，无人机是被控制的执行器，而无人机上的摄像头用于计算当前位置与目标位置之间的偏差。这时，输入信号是图像中目标的像素位置与实际位置的偏差，而输出信号是速度指令，用于调整无人机的飞行状态。你可能会注意到，输入是以像素为单位的，而输出是速度指令，我们的输入和输出的物理量单位并不相同。所以我们需要通过合适的比例因子，将像素误差映射到速度指令。使用</a:t>
            </a:r>
            <a:r>
              <a:rPr lang="en-US" altLang="zh-CN" dirty="0"/>
              <a:t>PID</a:t>
            </a:r>
            <a:r>
              <a:rPr lang="zh-CN" altLang="en-US" dirty="0"/>
              <a:t>控制器的好处是，我们并不需要精确测量和计算像素和物理距离之间的换算关系，通常这是非常复杂或者无法测量的，我们只需关注误差的大小以及控制输入和输出之间的关系，</a:t>
            </a:r>
            <a:r>
              <a:rPr lang="en-US" altLang="zh-CN" dirty="0"/>
              <a:t>PID</a:t>
            </a:r>
            <a:r>
              <a:rPr lang="zh-CN" altLang="en-US" dirty="0"/>
              <a:t>控制器能够自动根据反馈调整系统行为，从而实现精确控制。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01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这里是我们无人机自动控制的完整过程，首先我们启动无人机，我们给无人机一个目标点，比如画面的正中心作为我们的期望位置，我们识别到目标后，使用两个</a:t>
            </a:r>
            <a:r>
              <a:rPr lang="en-US" altLang="zh-CN" dirty="0"/>
              <a:t>PID</a:t>
            </a:r>
            <a:r>
              <a:rPr lang="zh-CN" altLang="en-US" dirty="0"/>
              <a:t>控制器，分别控制和修正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方向上的误差，让目标物体靠近我们设定的目标点（也就是画面中心位置），这样就能实现在一定的高度下，定点飞行了。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198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让周老师介绍一下</a:t>
            </a:r>
            <a:r>
              <a:rPr lang="en-US" altLang="zh-CN" dirty="0"/>
              <a:t>PID</a:t>
            </a:r>
            <a:r>
              <a:rPr lang="zh-CN" altLang="en-US" dirty="0"/>
              <a:t>控制器调参的基本过程，我在这个项目里使用的调参方式是最朴素的经验调参法，当然也有其他的调参方式，包括最近流行的</a:t>
            </a:r>
            <a:r>
              <a:rPr lang="en-US" altLang="zh-CN" dirty="0"/>
              <a:t>AI</a:t>
            </a:r>
            <a:r>
              <a:rPr lang="zh-CN" altLang="en-US" dirty="0"/>
              <a:t>调参。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31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6B209-D95F-4796-9205-AF220B9450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10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1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94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45D6C-D11A-930C-DFCA-F0AC39A7E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69E891-6ACF-1F65-2106-5EDB7BBF7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B097DD-1D09-A14F-6466-C0BB82C4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5BE79A-65C6-4B6B-21DA-0AF365A4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08823-621B-98E2-37DA-B8C45711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0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024E9-58E5-D446-E807-6548ED97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9DC1F-B81D-6929-48DC-306735A76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CAAABA-4431-5AD3-D5F1-B905D156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2D7222-4394-C7A4-C30D-36FAD3EA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2A49B-C190-D3B9-8B54-071E9210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92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69F899-B8B4-11F1-687D-BE8B3E35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5DFD87-1E55-3BC1-5DE4-E4755DF68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587F3-C3F2-7417-8F8D-2CA1AB854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DE977A-AF6B-216A-4C66-B4666929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1A5FFC-080B-DE26-21CF-C5402575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7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FE9F3-3F8F-07AF-2406-8C8FE5D1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6190F-C24E-56C1-1E42-232B34C1C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AE48D-9FE0-5F66-F865-FF87A5878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A5D774-8943-C95A-BCEC-162EAF02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CDC3A5-DC69-5C20-93E7-D5C42568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546DF7-254F-2B33-0FE4-23DF69257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44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A5CED-9AA5-6111-4FF0-8DEA7E8B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1C753A-A74A-A9BB-0DA5-FFB892C4A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FAC63D-E6CF-1C75-2907-F1B542C42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A6DF0D-6CCF-5AFB-8373-0F93888F4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B26B3A-C8BC-2D14-A6B3-9649C132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253471-5211-DF9F-D0C2-404B54CF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B7A520-F9D0-FF2D-DD0C-FBA58E16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C1DB9F-8D6B-8838-ED06-8FF2E791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94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3CD9F-680D-2400-ED9D-BB4859B1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EFEAD3-3B2D-3AEF-2379-9A2EF1C7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5CBA97-39FB-4F6C-6024-AD9BF802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24D61-1BEF-C4A0-E783-C742822A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629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71428A-BF07-29DA-54AD-97C37568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E14FE9-4FF6-91BF-CA4F-52FA458B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FA571D-8372-7BEF-E568-39FC1D42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86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15CC9-C04D-5F7F-BB19-A149CC4B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0CEEA-633D-BF6A-E899-FC1328899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08BF10-9DE7-A2ED-48D6-924ACB92B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6C8529-386B-1222-724A-9876CE4E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C324E8-9CF4-749E-D29C-3B52663B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5AA62-CEE4-9E93-4ADF-2CB95461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1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80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F1908-8B6C-193D-BFA9-E1C51CB5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B7135A-37DD-031C-C9DC-3823B9A3C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5A5367-A4CC-5D42-2A5C-8645818F2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CA0388-1AB5-DA6B-5B4D-72D824FF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CB6897-4730-A2D6-E7C8-40AC019E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1FF449-1A36-F62B-2AAF-A9BA6183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32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0C3EA-82BA-49E9-CC15-28B4DBC6F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9F5C1E-426B-DDED-88B4-55815437C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4FCDB-4098-35F7-53D2-B3C82C0D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75265-9C12-9095-7695-402760E4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50CA0-532A-E3D4-0AD1-C7EEFBCE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3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EE16FF-3B68-3908-BE54-6D5C1F5BB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2A6250-DCAA-F785-3FDD-D75F1965A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F6FFA3-4617-7F43-1BF4-E5244623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14C7E-A8D1-BE95-7672-B2EC0074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9B8DD1-BAF2-7267-B1C3-09976C8A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5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53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8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6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3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59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7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57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5" r:id="rId6"/>
    <p:sldLayoutId id="2147483680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0F21DE-C2C0-E2EF-9060-DC8C5600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C88D7-E5D7-669E-3A76-C6C70F2E7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3BE2C-A240-2F21-3DA5-EED5A978A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11/16/2024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D7B4B9-982F-E17E-58BC-7A2CE037F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2EF529-CFFA-3A9E-8A37-928C4E8B4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2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山上有许多云&#10;&#10;描述已自动生成">
            <a:extLst>
              <a:ext uri="{FF2B5EF4-FFF2-40B4-BE49-F238E27FC236}">
                <a16:creationId xmlns:a16="http://schemas.microsoft.com/office/drawing/2014/main" id="{1FF5B5A4-960C-1F42-B04A-6CF3C507D0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30" b="14612"/>
          <a:stretch/>
        </p:blipFill>
        <p:spPr>
          <a:xfrm>
            <a:off x="20" y="-5732"/>
            <a:ext cx="12191980" cy="68694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C6F9E9-8F0B-A87C-EAEC-DF2650B21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3347065"/>
            <a:ext cx="7997157" cy="222152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无人机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PID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控制</a:t>
            </a:r>
            <a:b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与视觉定位的实现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EE44C9-205C-9693-BE5C-BE39C8671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895162"/>
            <a:ext cx="5968573" cy="636265"/>
          </a:xfrm>
        </p:spPr>
        <p:txBody>
          <a:bodyPr anchor="t">
            <a:normAutofit/>
          </a:bodyPr>
          <a:lstStyle/>
          <a:p>
            <a:r>
              <a:rPr lang="en-US" altLang="zh-CN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openEuler</a:t>
            </a:r>
            <a:r>
              <a:rPr lang="en-US" altLang="zh-CN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ROS SIG </a:t>
            </a:r>
            <a:r>
              <a:rPr lang="en-US" altLang="zh-CN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anose="02020603050405020304" pitchFamily="18" charset="0"/>
              </a:rPr>
              <a:t>– </a:t>
            </a:r>
            <a:r>
              <a:rPr lang="zh-CN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anose="02020603050405020304" pitchFamily="18" charset="0"/>
              </a:rPr>
              <a:t>乘风小队 </a:t>
            </a:r>
            <a:r>
              <a:rPr lang="en-US" altLang="zh-CN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anose="02020603050405020304" pitchFamily="18" charset="0"/>
              </a:rPr>
              <a:t>– </a:t>
            </a:r>
            <a:r>
              <a:rPr lang="zh-CN" alt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Times New Roman" panose="02020603050405020304" pitchFamily="18" charset="0"/>
              </a:rPr>
              <a:t>顾嘉琪</a:t>
            </a:r>
            <a:endParaRPr lang="zh-CN" altLang="en-U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98835-F9B7-5E1C-4C8C-E59967974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249E3825-6028-B3F8-8814-EC6B53FE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45F5D19-41AA-CAB3-282B-639C022D4596}"/>
              </a:ext>
            </a:extLst>
          </p:cNvPr>
          <p:cNvSpPr/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AC92B-B6C6-AEF3-F8CE-8415E83A5E54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测试平台</a:t>
            </a:r>
            <a:r>
              <a:rPr lang="en-US" altLang="zh-CN" dirty="0"/>
              <a:t>——</a:t>
            </a:r>
            <a:r>
              <a:rPr lang="zh-CN" altLang="en-US" dirty="0"/>
              <a:t>硬件</a:t>
            </a:r>
            <a:endParaRPr lang="en-US" altLang="zh-CN" dirty="0"/>
          </a:p>
        </p:txBody>
      </p:sp>
      <p:pic>
        <p:nvPicPr>
          <p:cNvPr id="10" name="图片 9" descr="图片包含 小, 玩具, 桌子, 蛋糕&#10;&#10;描述已自动生成">
            <a:extLst>
              <a:ext uri="{FF2B5EF4-FFF2-40B4-BE49-F238E27FC236}">
                <a16:creationId xmlns:a16="http://schemas.microsoft.com/office/drawing/2014/main" id="{F8F66D62-4E37-5957-BB60-93AC831E1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89972" l="6307" r="96119">
                        <a14:foregroundMark x1="8787" y1="53740" x2="8787" y2="53740"/>
                        <a14:foregroundMark x1="8841" y1="53781" x2="8841" y2="53781"/>
                        <a14:foregroundMark x1="10130" y1="57965" x2="11429" y2="58835"/>
                        <a14:foregroundMark x1="6900" y1="55803" x2="7706" y2="56342"/>
                        <a14:foregroundMark x1="45067" y1="42256" x2="53854" y2="42135"/>
                        <a14:foregroundMark x1="36119" y1="30328" x2="35580" y2="34169"/>
                        <a14:foregroundMark x1="93180" y1="54756" x2="93477" y2="55075"/>
                        <a14:foregroundMark x1="92224" y1="53727" x2="92800" y2="54346"/>
                        <a14:foregroundMark x1="89757" y1="51072" x2="92149" y2="53646"/>
                        <a14:foregroundMark x1="95580" y1="55884" x2="96119" y2="58795"/>
                        <a14:foregroundMark x1="83774" y1="55034" x2="93261" y2="56935"/>
                        <a14:foregroundMark x1="93261" y1="56935" x2="93369" y2="56975"/>
                        <a14:foregroundMark x1="41294" y1="68702" x2="35633" y2="75172"/>
                        <a14:foregroundMark x1="35633" y1="75172" x2="35256" y2="76061"/>
                        <a14:foregroundMark x1="52561" y1="67934" x2="67116" y2="67408"/>
                        <a14:foregroundMark x1="7224" y1="57258" x2="9434" y2="58957"/>
                        <a14:foregroundMark x1="69003" y1="39628" x2="71752" y2="39385"/>
                        <a14:foregroundMark x1="70081" y1="38091" x2="72075" y2="38738"/>
                        <a14:foregroundMark x1="70243" y1="37808" x2="72129" y2="38658"/>
                        <a14:foregroundMark x1="6307" y1="49575" x2="6307" y2="49292"/>
                        <a14:backgroundMark x1="30350" y1="65265" x2="31590" y2="68419"/>
                        <a14:backgroundMark x1="28302" y1="54630" x2="30350" y2="54226"/>
                        <a14:backgroundMark x1="23989" y1="52285" x2="24960" y2="51759"/>
                        <a14:backgroundMark x1="18059" y1="55034" x2="18059" y2="55034"/>
                        <a14:backgroundMark x1="69111" y1="52689" x2="69434" y2="54104"/>
                        <a14:backgroundMark x1="74447" y1="44197" x2="74879" y2="44319"/>
                        <a14:backgroundMark x1="57251" y1="64173" x2="58383" y2="64820"/>
                        <a14:backgroundMark x1="51968" y1="58795" x2="52992" y2="60615"/>
                        <a14:backgroundMark x1="45660" y1="57905" x2="44906" y2="57865"/>
                        <a14:backgroundMark x1="79892" y1="59321" x2="79892" y2="59321"/>
                        <a14:backgroundMark x1="84960" y1="50384" x2="87224" y2="52002"/>
                        <a14:backgroundMark x1="83666" y1="60696" x2="88949" y2="60817"/>
                        <a14:backgroundMark x1="90189" y1="53740" x2="91213" y2="54387"/>
                        <a14:backgroundMark x1="92291" y1="54509" x2="92561" y2="54953"/>
                        <a14:backgroundMark x1="26792" y1="54266" x2="29650" y2="53781"/>
                        <a14:backgroundMark x1="26361" y1="50505" x2="28679" y2="50222"/>
                        <a14:backgroundMark x1="31429" y1="53740" x2="32722" y2="53740"/>
                        <a14:backgroundMark x1="10243" y1="56450" x2="10243" y2="57622"/>
                        <a14:backgroundMark x1="8194" y1="56086" x2="8609" y2="56455"/>
                        <a14:backgroundMark x1="60970" y1="63364" x2="61887" y2="65629"/>
                        <a14:backgroundMark x1="58544" y1="75455" x2="52022" y2="75455"/>
                        <a14:backgroundMark x1="67655" y1="55317" x2="67493" y2="53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17" y="889454"/>
            <a:ext cx="4163772" cy="5551696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7437ED-35F2-C107-CBA5-4D19A406804E}"/>
              </a:ext>
            </a:extLst>
          </p:cNvPr>
          <p:cNvSpPr/>
          <p:nvPr/>
        </p:nvSpPr>
        <p:spPr>
          <a:xfrm>
            <a:off x="6993466" y="1654350"/>
            <a:ext cx="4140200" cy="4246721"/>
          </a:xfrm>
          <a:prstGeom prst="roundRect">
            <a:avLst>
              <a:gd name="adj" fmla="val 5215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飞控：</a:t>
            </a:r>
            <a:r>
              <a:rPr lang="zh-CN" altLang="en-US" dirty="0"/>
              <a:t>微空</a:t>
            </a:r>
            <a:r>
              <a:rPr lang="en-US" altLang="zh-CN" dirty="0"/>
              <a:t>MicoAir405</a:t>
            </a:r>
            <a:r>
              <a:rPr lang="zh-CN" altLang="en-US" dirty="0"/>
              <a:t>飞控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机架：</a:t>
            </a:r>
            <a:r>
              <a:rPr lang="en-US" altLang="zh-CN" dirty="0" err="1"/>
              <a:t>SpeedyBee</a:t>
            </a:r>
            <a:r>
              <a:rPr lang="en-US" altLang="zh-CN" dirty="0"/>
              <a:t> Bee35 3.5</a:t>
            </a:r>
            <a:r>
              <a:rPr lang="zh-CN" altLang="en-US" dirty="0"/>
              <a:t>寸机架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无刷电机：</a:t>
            </a:r>
            <a:r>
              <a:rPr lang="zh-CN" altLang="en-US" dirty="0"/>
              <a:t>酷飞</a:t>
            </a:r>
            <a:r>
              <a:rPr lang="en-US" altLang="zh-CN" dirty="0"/>
              <a:t> C206</a:t>
            </a:r>
            <a:r>
              <a:rPr lang="zh-CN" altLang="en-US" dirty="0"/>
              <a:t>电机 </a:t>
            </a:r>
            <a:r>
              <a:rPr lang="en-US" altLang="zh-CN" dirty="0"/>
              <a:t>1960kv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电子调速器：</a:t>
            </a:r>
            <a:r>
              <a:rPr lang="zh-CN" altLang="en-US" dirty="0"/>
              <a:t>津航</a:t>
            </a:r>
            <a:r>
              <a:rPr lang="en-US" altLang="zh-CN" dirty="0"/>
              <a:t>55A</a:t>
            </a:r>
            <a:r>
              <a:rPr lang="zh-CN" altLang="en-US" dirty="0"/>
              <a:t>四合一电调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螺旋桨：</a:t>
            </a:r>
            <a:r>
              <a:rPr lang="zh-CN" altLang="en-US" dirty="0"/>
              <a:t>乾丰</a:t>
            </a:r>
            <a:r>
              <a:rPr lang="en-US" altLang="zh-CN" dirty="0"/>
              <a:t>D90S-3</a:t>
            </a:r>
            <a:r>
              <a:rPr lang="zh-CN" altLang="en-US" dirty="0"/>
              <a:t>螺旋桨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电池：</a:t>
            </a:r>
            <a:r>
              <a:rPr lang="zh-CN" altLang="en-US" dirty="0"/>
              <a:t>大黄狗电池</a:t>
            </a:r>
            <a:r>
              <a:rPr lang="en-US" altLang="zh-CN" dirty="0"/>
              <a:t>6S 1380mah 150C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85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01F4B-59CB-C14B-635F-57EF237E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5E908C51-8353-0CE9-ACB3-887C903CF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D932FC2-CD8E-EB5B-861F-AFD3EC0C7112}"/>
              </a:ext>
            </a:extLst>
          </p:cNvPr>
          <p:cNvSpPr/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C93C8E-8A96-B110-BAEE-617910234D6F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飞控系统</a:t>
            </a:r>
            <a:endParaRPr lang="en-US" altLang="zh-CN" dirty="0"/>
          </a:p>
        </p:txBody>
      </p:sp>
      <p:pic>
        <p:nvPicPr>
          <p:cNvPr id="5" name="图片 4" descr="手机屏幕截图&#10;&#10;中度可信度描述已自动生成">
            <a:extLst>
              <a:ext uri="{FF2B5EF4-FFF2-40B4-BE49-F238E27FC236}">
                <a16:creationId xmlns:a16="http://schemas.microsoft.com/office/drawing/2014/main" id="{6CEEB25A-4AB8-EB00-554C-FBADB8756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0" y="1925630"/>
            <a:ext cx="5365033" cy="17140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A1DEE7C6-CFE5-29B6-B7CA-881BAF36D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735" y="1779282"/>
            <a:ext cx="4912612" cy="256310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FE34518-0F84-C9DD-BB54-5D6FBDFBB5EA}"/>
              </a:ext>
            </a:extLst>
          </p:cNvPr>
          <p:cNvGrpSpPr/>
          <p:nvPr/>
        </p:nvGrpSpPr>
        <p:grpSpPr>
          <a:xfrm>
            <a:off x="731230" y="3792970"/>
            <a:ext cx="8820924" cy="1491095"/>
            <a:chOff x="6272992" y="1551557"/>
            <a:chExt cx="8820924" cy="1491095"/>
          </a:xfrm>
        </p:grpSpPr>
        <p:pic>
          <p:nvPicPr>
            <p:cNvPr id="10" name="图片 9" descr="图片包含 游戏机, 飞机&#10;&#10;描述已自动生成">
              <a:extLst>
                <a:ext uri="{FF2B5EF4-FFF2-40B4-BE49-F238E27FC236}">
                  <a16:creationId xmlns:a16="http://schemas.microsoft.com/office/drawing/2014/main" id="{7819C03F-370B-9119-F5E3-2858092A3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992" y="1551557"/>
              <a:ext cx="1491095" cy="149109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14569EA-5774-B12B-D41E-99E3F8A19977}"/>
                </a:ext>
              </a:extLst>
            </p:cNvPr>
            <p:cNvSpPr txBox="1"/>
            <p:nvPr/>
          </p:nvSpPr>
          <p:spPr>
            <a:xfrm>
              <a:off x="7978964" y="1789272"/>
              <a:ext cx="609738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000" b="1" dirty="0" err="1"/>
                <a:t>MAVLink</a:t>
              </a:r>
              <a:r>
                <a:rPr lang="en-US" altLang="zh-CN" sz="6000" b="1" dirty="0"/>
                <a:t> 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70BB60-4717-81A5-4649-D7A789B46EE5}"/>
                </a:ext>
              </a:extLst>
            </p:cNvPr>
            <p:cNvSpPr txBox="1"/>
            <p:nvPr/>
          </p:nvSpPr>
          <p:spPr>
            <a:xfrm>
              <a:off x="8057194" y="2673320"/>
              <a:ext cx="70367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The standard communication protocol for drones.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95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166C4-CFF3-3443-A34C-AF2B6BC00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4399209C-790E-C3CB-7B3F-705322F9A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D8511AA-43A8-04BE-B73D-2EA38033F9D2}"/>
              </a:ext>
            </a:extLst>
          </p:cNvPr>
          <p:cNvSpPr/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A8C3CEB3-2A4B-4C74-299A-E4941AED3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78" y="1694192"/>
            <a:ext cx="3237727" cy="3987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卡通人物&#10;&#10;描述已自动生成">
            <a:extLst>
              <a:ext uri="{FF2B5EF4-FFF2-40B4-BE49-F238E27FC236}">
                <a16:creationId xmlns:a16="http://schemas.microsoft.com/office/drawing/2014/main" id="{BBE26236-8B90-0801-2DA6-07ED6E4A3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15" y="1620060"/>
            <a:ext cx="3391607" cy="41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36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610A4-A0AF-037C-C9D9-71C802C26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609CFC67-BFB4-6406-A36D-BCDA69A0C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D15C55A-3FD1-8412-F785-351A9E093C28}"/>
              </a:ext>
            </a:extLst>
          </p:cNvPr>
          <p:cNvSpPr/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133481-E009-C1F6-9A9C-E1BFFF9008CA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/>
              <a:t>演示视频</a:t>
            </a:r>
            <a:endParaRPr lang="en-US" altLang="zh-CN" dirty="0"/>
          </a:p>
        </p:txBody>
      </p:sp>
      <p:pic>
        <p:nvPicPr>
          <p:cNvPr id="2" name="成功静音">
            <a:hlinkClick r:id="" action="ppaction://media"/>
            <a:extLst>
              <a:ext uri="{FF2B5EF4-FFF2-40B4-BE49-F238E27FC236}">
                <a16:creationId xmlns:a16="http://schemas.microsoft.com/office/drawing/2014/main" id="{98560F77-B848-A9A1-C1D1-F6800646E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1837" y="1043499"/>
            <a:ext cx="3108325" cy="55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9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CDCAE-5301-FC58-8D14-9C6ADE00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EC931137-DA62-CD09-785B-C3ADC0208A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B3A4C6-DDEF-39E8-A041-3EE143F8E35D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如何调参</a:t>
            </a:r>
            <a:endParaRPr lang="en-US" altLang="zh-CN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C732706-586F-40D0-C255-2A884125983F}"/>
              </a:ext>
            </a:extLst>
          </p:cNvPr>
          <p:cNvSpPr/>
          <p:nvPr/>
        </p:nvSpPr>
        <p:spPr>
          <a:xfrm>
            <a:off x="380606" y="2834903"/>
            <a:ext cx="8433194" cy="3447408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A14E14-7302-9C00-7F1A-CC17130D1BA6}"/>
              </a:ext>
            </a:extLst>
          </p:cNvPr>
          <p:cNvSpPr txBox="1"/>
          <p:nvPr/>
        </p:nvSpPr>
        <p:spPr>
          <a:xfrm>
            <a:off x="1068185" y="1739124"/>
            <a:ext cx="6166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  <p:pic>
        <p:nvPicPr>
          <p:cNvPr id="6" name="图片 5" descr="QR 代码&#10;&#10;描述已自动生成">
            <a:extLst>
              <a:ext uri="{FF2B5EF4-FFF2-40B4-BE49-F238E27FC236}">
                <a16:creationId xmlns:a16="http://schemas.microsoft.com/office/drawing/2014/main" id="{A57722F0-B467-9B99-6AEF-D4A2703E6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5" y="3429000"/>
            <a:ext cx="2259215" cy="2259215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AAB1524F-95F6-4C38-38F6-6CED06C05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9732" y="3067994"/>
            <a:ext cx="2259215" cy="22592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BB6BA7D-D154-E640-807D-057A426B34BE}"/>
              </a:ext>
            </a:extLst>
          </p:cNvPr>
          <p:cNvSpPr txBox="1"/>
          <p:nvPr/>
        </p:nvSpPr>
        <p:spPr>
          <a:xfrm>
            <a:off x="3547139" y="507856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https://github.com/discodyer/conductor/</a:t>
            </a:r>
          </a:p>
        </p:txBody>
      </p:sp>
    </p:spTree>
    <p:extLst>
      <p:ext uri="{BB962C8B-B14F-4D97-AF65-F5344CB8AC3E}">
        <p14:creationId xmlns:p14="http://schemas.microsoft.com/office/powerpoint/2010/main" val="311366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20E04-C015-741D-3511-5A96B1343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BAECEC78-DC0C-9020-A4E6-0F9AFAE872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0E95B70-BFAD-E24C-8477-5D85B47B2B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5" name="图片 14" descr="正方形&#10;&#10;低可信度描述已自动生成">
            <a:extLst>
              <a:ext uri="{FF2B5EF4-FFF2-40B4-BE49-F238E27FC236}">
                <a16:creationId xmlns:a16="http://schemas.microsoft.com/office/drawing/2014/main" id="{C783FF51-848A-4C27-D187-342C9E7D5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21" y="5202436"/>
            <a:ext cx="812985" cy="8129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D0AAFA-A2F2-2A99-217E-0B480512E0C8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开环控制</a:t>
            </a:r>
            <a:r>
              <a:rPr lang="en-US" altLang="zh-CN" dirty="0"/>
              <a:t>——</a:t>
            </a:r>
            <a:r>
              <a:rPr lang="zh-CN" altLang="en-US" dirty="0"/>
              <a:t>理想情况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439B9E-3593-9407-14B9-E65E77999D46}"/>
              </a:ext>
            </a:extLst>
          </p:cNvPr>
          <p:cNvGrpSpPr/>
          <p:nvPr/>
        </p:nvGrpSpPr>
        <p:grpSpPr>
          <a:xfrm>
            <a:off x="932975" y="4129433"/>
            <a:ext cx="2146005" cy="2146005"/>
            <a:chOff x="985007" y="4129434"/>
            <a:chExt cx="2146005" cy="2146005"/>
          </a:xfrm>
        </p:grpSpPr>
        <p:pic>
          <p:nvPicPr>
            <p:cNvPr id="9" name="图片 8" descr="乐高玩具&#10;&#10;中度可信度描述已自动生成">
              <a:extLst>
                <a:ext uri="{FF2B5EF4-FFF2-40B4-BE49-F238E27FC236}">
                  <a16:creationId xmlns:a16="http://schemas.microsoft.com/office/drawing/2014/main" id="{73EE40A0-2AA7-0DD7-352B-533D9C35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0190" y="5286951"/>
              <a:ext cx="595640" cy="595640"/>
            </a:xfrm>
            <a:prstGeom prst="rect">
              <a:avLst/>
            </a:prstGeom>
          </p:spPr>
        </p:pic>
        <p:pic>
          <p:nvPicPr>
            <p:cNvPr id="7" name="图片 6" descr="图片包含 交通, 桌子, 游戏机&#10;&#10;描述已自动生成">
              <a:extLst>
                <a:ext uri="{FF2B5EF4-FFF2-40B4-BE49-F238E27FC236}">
                  <a16:creationId xmlns:a16="http://schemas.microsoft.com/office/drawing/2014/main" id="{04D54E61-1792-1E1E-54B1-B84E8DB4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007" y="4129434"/>
              <a:ext cx="2146005" cy="2146005"/>
            </a:xfrm>
            <a:prstGeom prst="rect">
              <a:avLst/>
            </a:prstGeom>
          </p:spPr>
        </p:pic>
      </p:grpSp>
      <p:pic>
        <p:nvPicPr>
          <p:cNvPr id="20" name="图片 19" descr="图片包含 游戏机, 食物, 星星, 房间&#10;&#10;描述已自动生成">
            <a:extLst>
              <a:ext uri="{FF2B5EF4-FFF2-40B4-BE49-F238E27FC236}">
                <a16:creationId xmlns:a16="http://schemas.microsoft.com/office/drawing/2014/main" id="{28DB10E4-DB6E-D4F1-DB0D-A926843D2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0" t="19675" r="32120" b="20841"/>
          <a:stretch/>
        </p:blipFill>
        <p:spPr>
          <a:xfrm>
            <a:off x="7431314" y="3429000"/>
            <a:ext cx="4180116" cy="40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7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00052 -0.3129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31296 L 0.61628 -0.3129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628 -0.31296 L 0.61628 -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9E64-5248-0A5E-3E3A-BA873CCC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A9653182-D79A-6190-CC51-68EFDBDB87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9B72CB-81E3-2019-AFDC-77B38FF192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5" name="图片 14" descr="正方形&#10;&#10;低可信度描述已自动生成">
            <a:extLst>
              <a:ext uri="{FF2B5EF4-FFF2-40B4-BE49-F238E27FC236}">
                <a16:creationId xmlns:a16="http://schemas.microsoft.com/office/drawing/2014/main" id="{6A8892A9-4F29-8F59-7688-3751E8F52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21" y="5202436"/>
            <a:ext cx="812985" cy="8129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E2BE8A-D392-FD5B-23A5-C7C1E5592388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开环控制</a:t>
            </a:r>
            <a:r>
              <a:rPr lang="en-US" altLang="zh-CN" dirty="0"/>
              <a:t>——</a:t>
            </a:r>
            <a:r>
              <a:rPr lang="zh-CN" altLang="en-US" dirty="0"/>
              <a:t>实际情况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7A97E5-186B-670C-D8E3-93B04C0DB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32" b="96032" l="3429" r="96571">
                        <a14:foregroundMark x1="12857" y1="37698" x2="7524" y2="37698"/>
                        <a14:foregroundMark x1="8571" y1="27976" x2="3429" y2="33532"/>
                        <a14:foregroundMark x1="20000" y1="9524" x2="18952" y2="8532"/>
                        <a14:foregroundMark x1="38476" y1="57341" x2="68190" y2="62103"/>
                        <a14:foregroundMark x1="42571" y1="58730" x2="57143" y2="74802"/>
                        <a14:foregroundMark x1="50000" y1="65873" x2="56762" y2="74802"/>
                        <a14:foregroundMark x1="50952" y1="70635" x2="55333" y2="81746"/>
                        <a14:foregroundMark x1="50571" y1="69643" x2="53429" y2="79167"/>
                        <a14:foregroundMark x1="45238" y1="58730" x2="55143" y2="80952"/>
                        <a14:foregroundMark x1="42000" y1="59127" x2="58190" y2="87698"/>
                        <a14:foregroundMark x1="48762" y1="62500" x2="61905" y2="86508"/>
                        <a14:foregroundMark x1="52381" y1="68056" x2="60095" y2="84524"/>
                        <a14:foregroundMark x1="60095" y1="84524" x2="69429" y2="95040"/>
                        <a14:foregroundMark x1="58381" y1="79960" x2="64095" y2="96230"/>
                        <a14:foregroundMark x1="55905" y1="84325" x2="61714" y2="94643"/>
                        <a14:foregroundMark x1="60857" y1="77778" x2="77905" y2="93254"/>
                        <a14:foregroundMark x1="68190" y1="89484" x2="83619" y2="92460"/>
                        <a14:foregroundMark x1="63524" y1="76984" x2="88095" y2="79167"/>
                        <a14:foregroundMark x1="66381" y1="75397" x2="88952" y2="87698"/>
                        <a14:foregroundMark x1="89524" y1="77381" x2="96571" y2="81349"/>
                        <a14:foregroundMark x1="86667" y1="65873" x2="92190" y2="53968"/>
                        <a14:foregroundMark x1="81143" y1="56548" x2="93905" y2="53175"/>
                        <a14:foregroundMark x1="88286" y1="65079" x2="91619" y2="58532"/>
                        <a14:foregroundMark x1="88952" y1="51786" x2="94095" y2="64087"/>
                        <a14:foregroundMark x1="89333" y1="47421" x2="93238" y2="55754"/>
                        <a14:foregroundMark x1="92857" y1="51786" x2="94476" y2="56151"/>
                        <a14:foregroundMark x1="87143" y1="45437" x2="96286" y2="55754"/>
                        <a14:foregroundMark x1="96286" y1="55754" x2="96286" y2="55754"/>
                        <a14:foregroundMark x1="56095" y1="32540" x2="62476" y2="39484"/>
                        <a14:foregroundMark x1="52857" y1="35913" x2="68857" y2="35913"/>
                        <a14:foregroundMark x1="53810" y1="29167" x2="69714" y2="41468"/>
                        <a14:foregroundMark x1="52000" y1="27381" x2="60000" y2="55159"/>
                        <a14:foregroundMark x1="54286" y1="30357" x2="55905" y2="59921"/>
                        <a14:foregroundMark x1="52381" y1="32540" x2="53810" y2="59921"/>
                        <a14:foregroundMark x1="63714" y1="42460" x2="86095" y2="56944"/>
                        <a14:foregroundMark x1="66762" y1="39881" x2="82190" y2="38095"/>
                        <a14:foregroundMark x1="50952" y1="27381" x2="77714" y2="30952"/>
                        <a14:foregroundMark x1="49714" y1="29563" x2="53810" y2="51786"/>
                        <a14:foregroundMark x1="71333" y1="32143" x2="88286" y2="30952"/>
                        <a14:foregroundMark x1="88286" y1="30952" x2="92000" y2="317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973" y="956929"/>
            <a:ext cx="4762991" cy="228623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C33166-C7E6-BE7A-E7A6-0207C08333A5}"/>
              </a:ext>
            </a:extLst>
          </p:cNvPr>
          <p:cNvGrpSpPr/>
          <p:nvPr/>
        </p:nvGrpSpPr>
        <p:grpSpPr>
          <a:xfrm>
            <a:off x="932975" y="4129433"/>
            <a:ext cx="2146005" cy="2146005"/>
            <a:chOff x="985007" y="4129434"/>
            <a:chExt cx="2146005" cy="2146005"/>
          </a:xfrm>
        </p:grpSpPr>
        <p:pic>
          <p:nvPicPr>
            <p:cNvPr id="9" name="图片 8" descr="乐高玩具&#10;&#10;中度可信度描述已自动生成">
              <a:extLst>
                <a:ext uri="{FF2B5EF4-FFF2-40B4-BE49-F238E27FC236}">
                  <a16:creationId xmlns:a16="http://schemas.microsoft.com/office/drawing/2014/main" id="{1F5A0186-570C-E387-D710-3D05D7DDC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0190" y="5286951"/>
              <a:ext cx="595640" cy="595640"/>
            </a:xfrm>
            <a:prstGeom prst="rect">
              <a:avLst/>
            </a:prstGeom>
          </p:spPr>
        </p:pic>
        <p:pic>
          <p:nvPicPr>
            <p:cNvPr id="7" name="图片 6" descr="图片包含 交通, 桌子, 游戏机&#10;&#10;描述已自动生成">
              <a:extLst>
                <a:ext uri="{FF2B5EF4-FFF2-40B4-BE49-F238E27FC236}">
                  <a16:creationId xmlns:a16="http://schemas.microsoft.com/office/drawing/2014/main" id="{539EB0F1-AC01-76C0-B1B9-94EE945A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007" y="4129434"/>
              <a:ext cx="2146005" cy="2146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73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00052 -0.3129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31666 L 0.00065 -0.31666 C 0.00456 -0.31226 0.00821 -0.30694 0.01237 -0.303 C 0.01953 -0.29675 0.02227 -0.29699 0.02904 -0.2956 C 0.03164 -0.29606 0.03425 -0.29537 0.03672 -0.29699 C 0.03959 -0.29884 0.04141 -0.30439 0.0444 -0.30555 L 0.04714 -0.30671 C 0.05052 -0.31296 0.04766 -0.30879 0.05274 -0.31296 C 0.06693 -0.325 0.05756 -0.32013 0.07357 -0.32523 C 0.08073 -0.32337 0.08802 -0.32222 0.09506 -0.31921 C 0.09779 -0.31805 0.10013 -0.31481 0.10274 -0.31296 C 0.10586 -0.31064 0.10925 -0.30925 0.11237 -0.30671 C 0.11797 -0.30277 0.11966 -0.29861 0.12631 -0.29699 C 0.13203 -0.2956 0.13789 -0.29606 0.14362 -0.2956 C 0.15456 -0.29861 0.15261 -0.29699 0.16381 -0.30555 C 0.16667 -0.30787 0.16966 -0.30972 0.17214 -0.31296 C 0.17761 -0.3199 0.18151 -0.33125 0.18815 -0.33518 C 0.18946 -0.33611 0.19089 -0.33611 0.19232 -0.33634 C 0.21172 -0.32546 0.22448 -0.31967 0.24232 -0.30555 C 0.253 -0.29722 0.24128 -0.30393 0.24922 -0.29699 C 0.25144 -0.2949 0.25391 -0.29375 0.25612 -0.29189 L 0.27279 -0.29328 C 0.2767 -0.2949 0.27982 -0.29976 0.28321 -0.303 C 0.29193 -0.31203 0.30131 -0.325 0.31107 -0.32893 L 0.33737 -0.34004 C 0.34414 -0.33726 0.35118 -0.33634 0.35756 -0.33148 C 0.37084 -0.32152 0.38256 -0.30578 0.39571 -0.2956 C 0.39896 -0.29328 0.40209 -0.29004 0.40547 -0.28819 C 0.42552 -0.27824 0.4336 -0.27986 0.45612 -0.27708 C 0.48373 -0.29074 0.45625 -0.27615 0.47696 -0.28958 C 0.48659 -0.2956 0.48503 -0.29236 0.49362 -0.30069 C 0.51185 -0.31805 0.49662 -0.30578 0.51237 -0.31921 C 0.51355 -0.32013 0.51472 -0.32106 0.51589 -0.32152 C 0.51745 -0.32245 0.51914 -0.32245 0.52071 -0.32291 C 0.53138 -0.32916 0.52657 -0.32731 0.54714 -0.32407 C 0.54805 -0.32407 0.54857 -0.32268 0.54922 -0.32152 C 0.55052 -0.31967 0.55157 -0.31759 0.55274 -0.3155 C 0.55313 -0.31458 0.55352 -0.31342 0.55404 -0.31296 L 0.55612 -0.3118 C 0.55769 -0.30902 0.55847 -0.3074 0.56029 -0.30555 C 0.56107 -0.30509 0.56172 -0.30486 0.5625 -0.30439 " pathEditMode="relative" ptsTypes="AAAAAAAAAAAAAAAAAAAAAAAAAAAAAAAAAAAAAAA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459 -0.30925 L 0.56459 -0.30925 C 0.5642 -0.2949 0.56315 -0.28773 0.56459 -0.27476 C 0.56485 -0.27175 0.5655 -0.26898 0.56602 -0.2662 C 0.56276 -0.26041 0.56016 -0.25324 0.55625 -0.24884 C 0.51993 -0.20925 0.5336 -0.24004 0.52422 -0.21805 C 0.52591 -0.21435 0.52722 -0.20995 0.52917 -0.20694 C 0.54323 -0.18449 0.53373 -0.20578 0.53959 -0.19212 C 0.53881 -0.18842 0.53868 -0.18425 0.5375 -0.18101 C 0.53529 -0.17476 0.53216 -0.16967 0.52982 -0.16365 C 0.52826 -0.15949 0.52709 -0.15462 0.52565 -0.15 C 0.52618 -0.14629 0.52618 -0.14236 0.52709 -0.13888 C 0.52826 -0.13425 0.53373 -0.12754 0.53047 -0.12037 C 0.528 -0.11504 0.52448 -0.11134 0.52149 -0.10694 C 0.52058 -0.10277 0.51888 -0.09907 0.51875 -0.09444 C 0.51862 -0.09074 0.52084 -0.08333 0.52084 -0.08333 C 0.51914 -0.07962 0.51771 -0.07569 0.51589 -0.07222 C 0.51381 -0.06828 0.51081 -0.06574 0.50899 -0.06111 C 0.50795 -0.05879 0.50808 -0.05555 0.50756 -0.05254 C 0.51068 -0.02546 0.51341 -0.03333 0.50547 -0.01666 C 0.50469 -0.01504 0.50365 -0.01342 0.50274 -0.0118 C 0.503 -0.00578 0.5043 0.0007 0.50339 0.00672 C 0.50274 0.01181 0.49206 0.02593 0.49089 0.02778 C 0.4905 0.0294 0.49011 0.03102 0.48959 0.03264 C 0.48894 0.03426 0.48789 0.03565 0.4875 0.0375 C 0.48711 0.03913 0.4875 0.04075 0.4875 0.0426 " pathEditMode="relative" ptsTypes="AAAAAAAAAAAAAAAAAAAAAAAAAA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227 -0.30185 L 0.57227 -0.30185 C 0.57591 -0.29004 0.57852 -0.27685 0.58334 -0.2662 C 0.58568 -0.26087 0.58985 -0.25879 0.59297 -0.25509 C 0.59401 -0.25393 0.59493 -0.25254 0.59584 -0.25138 C 0.59115 -0.24351 0.58607 -0.23657 0.5819 -0.22777 C 0.57995 -0.22361 0.57735 -0.21851 0.57774 -0.21296 C 0.57813 -0.2081 0.58151 -0.20532 0.58399 -0.20324 C 0.58998 -0.19814 0.59662 -0.19652 0.60274 -0.19212 C 0.60625 -0.18958 0.60925 -0.18541 0.6125 -0.18217 C 0.61407 -0.178 0.61628 -0.17453 0.61732 -0.1699 C 0.62279 -0.14398 0.61003 -0.14791 0.6319 -0.12175 C 0.63855 -0.11365 0.64714 -0.11342 0.65482 -0.10925 C 0.65573 -0.10601 0.65703 -0.103 0.65756 -0.0993 C 0.65782 -0.09791 0.66003 -0.07175 0.66172 -0.06736 C 0.6642 -0.06111 0.66706 -0.05509 0.67084 -0.05115 C 0.67839 -0.04328 0.68698 -0.03888 0.69506 -0.03263 C 0.69714 -0.02893 0.70013 -0.02638 0.70131 -0.02152 C 0.70274 -0.01597 0.70235 -0.00925 0.70274 -0.003 C 0.70365 0.01042 0.70404 0.02431 0.70547 0.03774 C 0.70808 0.06112 0.70743 0.04584 0.71172 0.05741 C 0.71289 0.06042 0.71355 0.06413 0.71459 0.06737 C 0.71472 0.06899 0.71537 0.0794 0.71667 0.08079 C 0.71836 0.08288 0.72084 0.08241 0.72292 0.08334 C 0.72357 0.0838 0.72422 0.08426 0.725 0.08473 " pathEditMode="relative" ptsTypes="AAAAAAAAAAAAAAAAAAAAAAAAA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56FBB-62CC-96BD-9E3B-617B97015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A0F62B9C-047E-17C9-6AC6-4F7C9991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E3AA797-DCC4-335C-B5A1-4E72B4F4AA20}"/>
              </a:ext>
            </a:extLst>
          </p:cNvPr>
          <p:cNvSpPr/>
          <p:nvPr/>
        </p:nvSpPr>
        <p:spPr>
          <a:xfrm>
            <a:off x="226828" y="1658678"/>
            <a:ext cx="8073656" cy="3203945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64FFDD-CB9A-0886-A1D7-FBD38749D705}"/>
              </a:ext>
            </a:extLst>
          </p:cNvPr>
          <p:cNvSpPr txBox="1"/>
          <p:nvPr/>
        </p:nvSpPr>
        <p:spPr>
          <a:xfrm>
            <a:off x="854822" y="2611866"/>
            <a:ext cx="8226977" cy="1685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 Black" panose="020B0A040201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Q: </a:t>
            </a:r>
            <a:r>
              <a:rPr lang="zh-CN" altLang="en-US" sz="2400" dirty="0">
                <a:latin typeface="Arial Black" panose="020B0A04020102020204" pitchFamily="34" charset="0"/>
                <a:ea typeface="黑体" panose="02010609060101010101" pitchFamily="49" charset="-122"/>
                <a:cs typeface="ADLaM Display" panose="02010000000000000000" pitchFamily="2" charset="0"/>
              </a:rPr>
              <a:t>如何精确地控制无人机定位到目标位置？</a:t>
            </a:r>
            <a:endParaRPr lang="en-US" altLang="zh-CN" sz="2400" dirty="0">
              <a:latin typeface="Arial Black" panose="020B0A040201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 Black" panose="020B0A040201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Q: </a:t>
            </a:r>
            <a:r>
              <a:rPr lang="zh-CN" altLang="en-US" sz="2400" dirty="0">
                <a:latin typeface="Arial Black" panose="020B0A04020102020204" pitchFamily="34" charset="0"/>
                <a:ea typeface="黑体" panose="02010609060101010101" pitchFamily="49" charset="-122"/>
                <a:cs typeface="ADLaM Display" panose="02010000000000000000" pitchFamily="2" charset="0"/>
              </a:rPr>
              <a:t>该目标是否能被可靠地识别和定位？</a:t>
            </a:r>
            <a:endParaRPr lang="en-US" altLang="zh-CN" sz="2400" dirty="0">
              <a:latin typeface="Arial Black" panose="020B0A040201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 Black" panose="020B0A040201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Q: </a:t>
            </a:r>
            <a:r>
              <a:rPr lang="zh-CN" altLang="en-US" sz="2400" dirty="0">
                <a:latin typeface="Arial Black" panose="020B0A04020102020204" pitchFamily="34" charset="0"/>
                <a:ea typeface="黑体" panose="02010609060101010101" pitchFamily="49" charset="-122"/>
                <a:cs typeface="ADLaM Display" panose="02010000000000000000" pitchFamily="2" charset="0"/>
              </a:rPr>
              <a:t>我们如何实时处理和修正无人机的飞行误差？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493655-1E0C-D1B5-DEEC-558E6D820D2F}"/>
              </a:ext>
            </a:extLst>
          </p:cNvPr>
          <p:cNvSpPr txBox="1"/>
          <p:nvPr/>
        </p:nvSpPr>
        <p:spPr>
          <a:xfrm>
            <a:off x="854822" y="2242534"/>
            <a:ext cx="7445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实现无人机定点飞行，能够稳定悬停在目标位置上。</a:t>
            </a:r>
          </a:p>
        </p:txBody>
      </p:sp>
    </p:spTree>
    <p:extLst>
      <p:ext uri="{BB962C8B-B14F-4D97-AF65-F5344CB8AC3E}">
        <p14:creationId xmlns:p14="http://schemas.microsoft.com/office/powerpoint/2010/main" val="158382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EED09-98BD-F424-2429-212F2FD9B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CCC683D0-D804-5469-DC89-D2F96DE1C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4F152A8-8297-B152-CC4F-002BF5E58AE4}"/>
              </a:ext>
            </a:extLst>
          </p:cNvPr>
          <p:cNvSpPr/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D6CA40-41F2-5668-431E-95FE264A7CF0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引入</a:t>
            </a:r>
            <a:r>
              <a:rPr lang="en-US" altLang="zh-CN" dirty="0"/>
              <a:t>——</a:t>
            </a:r>
            <a:r>
              <a:rPr lang="zh-CN" altLang="en-US" dirty="0"/>
              <a:t>闭环控制系统</a:t>
            </a:r>
            <a:endParaRPr lang="en-US" altLang="zh-CN" dirty="0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0B46D022-7B22-E6EB-0AD4-687F94160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38"/>
          <a:stretch/>
        </p:blipFill>
        <p:spPr>
          <a:xfrm>
            <a:off x="-768585" y="2077299"/>
            <a:ext cx="14907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2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B1BF4-CAAD-51EE-A86E-8EBC4B20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8F8078E5-4AE6-EB07-E0C4-A02CC3BD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A3860345-5F93-FE5C-20FA-D4A68F8C31C3}"/>
              </a:ext>
            </a:extLst>
          </p:cNvPr>
          <p:cNvSpPr/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6697A8-6B1A-163E-12D1-2DEAC8711DF2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/>
              <a:t>PID</a:t>
            </a:r>
            <a:r>
              <a:rPr lang="zh-CN" altLang="en-US" dirty="0"/>
              <a:t>控制器</a:t>
            </a:r>
            <a:r>
              <a:rPr lang="en-US" altLang="zh-CN" dirty="0"/>
              <a:t>——</a:t>
            </a:r>
            <a:r>
              <a:rPr lang="zh-CN" altLang="en-US" dirty="0"/>
              <a:t>闭环控制</a:t>
            </a:r>
            <a:endParaRPr lang="en-US" altLang="zh-CN" dirty="0"/>
          </a:p>
        </p:txBody>
      </p:sp>
      <p:pic>
        <p:nvPicPr>
          <p:cNvPr id="5" name="图片 4" descr="图形用户界面&#10;&#10;描述已自动生成">
            <a:extLst>
              <a:ext uri="{FF2B5EF4-FFF2-40B4-BE49-F238E27FC236}">
                <a16:creationId xmlns:a16="http://schemas.microsoft.com/office/drawing/2014/main" id="{E471C9C6-6C5D-1AF9-D783-13F4DE94F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2"/>
          <a:stretch/>
        </p:blipFill>
        <p:spPr>
          <a:xfrm>
            <a:off x="-779807" y="1620059"/>
            <a:ext cx="13572940" cy="70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9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4C8D-B1D0-67E9-B3CA-A9FA8E89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7E4AEFC1-66CD-3F8B-292E-58191E434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AB85901-06F1-2CB4-16E8-1595D4541592}"/>
              </a:ext>
            </a:extLst>
          </p:cNvPr>
          <p:cNvSpPr/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5EF29F-25D5-D378-D173-CD56D2005A84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如何调参</a:t>
            </a:r>
            <a:endParaRPr lang="en-US" altLang="zh-CN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821486ED-C6CC-1FF6-4292-43A985994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t="30760" r="36389" b="28207"/>
          <a:stretch/>
        </p:blipFill>
        <p:spPr>
          <a:xfrm>
            <a:off x="385981" y="2006600"/>
            <a:ext cx="11420038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FCE38-DE3D-3266-9A5E-A2BB3CC3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E9B73670-AE61-1709-A09E-78FB8204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6B674AB1-2A6D-555B-8774-009A80CA2F55}"/>
              </a:ext>
            </a:extLst>
          </p:cNvPr>
          <p:cNvSpPr/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E1A93-F7A6-58D7-4DA1-81507C9C54A9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dirty="0"/>
              <a:t>PID</a:t>
            </a:r>
            <a:r>
              <a:rPr lang="zh-CN" altLang="en-US" dirty="0"/>
              <a:t>控制器</a:t>
            </a:r>
            <a:r>
              <a:rPr lang="en-US" altLang="zh-CN" dirty="0"/>
              <a:t>——</a:t>
            </a:r>
            <a:r>
              <a:rPr lang="zh-CN" altLang="en-US" dirty="0"/>
              <a:t>如何调参</a:t>
            </a:r>
            <a:endParaRPr lang="en-US" altLang="zh-CN" dirty="0"/>
          </a:p>
        </p:txBody>
      </p:sp>
      <p:pic>
        <p:nvPicPr>
          <p:cNvPr id="9" name="图片 8" descr="人在镜子前自拍&#10;&#10;中度可信度描述已自动生成">
            <a:extLst>
              <a:ext uri="{FF2B5EF4-FFF2-40B4-BE49-F238E27FC236}">
                <a16:creationId xmlns:a16="http://schemas.microsoft.com/office/drawing/2014/main" id="{06796C44-0D7F-507F-EAF0-1E6EBEA19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6" y="2282669"/>
            <a:ext cx="4700974" cy="2890464"/>
          </a:xfrm>
          <a:prstGeom prst="rect">
            <a:avLst/>
          </a:prstGeom>
        </p:spPr>
      </p:pic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257B6AF2-AC0F-C2BC-11FC-18DD5E200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377" y="1697223"/>
            <a:ext cx="5605130" cy="42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2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512C3-06C6-94FB-B5F7-86A72E197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中度可信度描述已自动生成">
            <a:extLst>
              <a:ext uri="{FF2B5EF4-FFF2-40B4-BE49-F238E27FC236}">
                <a16:creationId xmlns:a16="http://schemas.microsoft.com/office/drawing/2014/main" id="{A43E8EA6-1542-04CF-85B7-25896A417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405E1D13-D08F-4B10-4490-11B82B148F91}"/>
              </a:ext>
            </a:extLst>
          </p:cNvPr>
          <p:cNvSpPr/>
          <p:nvPr/>
        </p:nvSpPr>
        <p:spPr>
          <a:xfrm>
            <a:off x="219739" y="956929"/>
            <a:ext cx="11752522" cy="5699053"/>
          </a:xfrm>
          <a:prstGeom prst="roundRect">
            <a:avLst>
              <a:gd name="adj" fmla="val 1194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177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DA0218-7DB3-59DD-2317-E8A7781E6663}"/>
              </a:ext>
            </a:extLst>
          </p:cNvPr>
          <p:cNvSpPr txBox="1"/>
          <p:nvPr/>
        </p:nvSpPr>
        <p:spPr>
          <a:xfrm>
            <a:off x="5805377" y="293799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dirty="0"/>
              <a:t>测试平台</a:t>
            </a:r>
            <a:r>
              <a:rPr lang="en-US" altLang="zh-CN" dirty="0"/>
              <a:t>——</a:t>
            </a:r>
            <a:r>
              <a:rPr lang="zh-CN" altLang="en-US" dirty="0"/>
              <a:t>硬件</a:t>
            </a:r>
            <a:endParaRPr lang="en-US" altLang="zh-CN" dirty="0"/>
          </a:p>
        </p:txBody>
      </p:sp>
      <p:pic>
        <p:nvPicPr>
          <p:cNvPr id="5" name="图片 4" descr="电子器材&#10;&#10;低可信度描述已自动生成">
            <a:extLst>
              <a:ext uri="{FF2B5EF4-FFF2-40B4-BE49-F238E27FC236}">
                <a16:creationId xmlns:a16="http://schemas.microsoft.com/office/drawing/2014/main" id="{72BCE3C6-D279-D014-3E3D-0B7C1C301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89" y="2341721"/>
            <a:ext cx="5087822" cy="3759200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32CE2C6A-6FDF-9658-DF14-E09E36796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89" y="1464081"/>
            <a:ext cx="2218267" cy="1231158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759787AA-909F-AB1C-F6F3-C2877D3BEB21}"/>
              </a:ext>
            </a:extLst>
          </p:cNvPr>
          <p:cNvSpPr/>
          <p:nvPr/>
        </p:nvSpPr>
        <p:spPr>
          <a:xfrm>
            <a:off x="6993465" y="1654350"/>
            <a:ext cx="4311843" cy="4246721"/>
          </a:xfrm>
          <a:prstGeom prst="roundRect">
            <a:avLst>
              <a:gd name="adj" fmla="val 5215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T-Head TH1520,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四核心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 64GCV C910,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2.0GHz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内存：</a:t>
            </a:r>
            <a:r>
              <a:rPr lang="nl-NL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8/16GB LPDDR4X, 4266 MT/s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23.09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徽标&#10;&#10;描述已自动生成">
            <a:extLst>
              <a:ext uri="{FF2B5EF4-FFF2-40B4-BE49-F238E27FC236}">
                <a16:creationId xmlns:a16="http://schemas.microsoft.com/office/drawing/2014/main" id="{518F331E-3B74-5195-6E60-00BA0CE9E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18" y="4221321"/>
            <a:ext cx="1257901" cy="4439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3151C1-0D50-CCD4-B4AB-6CAA3F7DC7D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6426B5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27" y="1817599"/>
            <a:ext cx="2882671" cy="5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7983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fterhours">
      <a:dk1>
        <a:sysClr val="windowText" lastClr="000000"/>
      </a:dk1>
      <a:lt1>
        <a:srgbClr val="FFFFFF"/>
      </a:lt1>
      <a:dk2>
        <a:srgbClr val="2D3122"/>
      </a:dk2>
      <a:lt2>
        <a:srgbClr val="F3F2EE"/>
      </a:lt2>
      <a:accent1>
        <a:srgbClr val="31AEC4"/>
      </a:accent1>
      <a:accent2>
        <a:srgbClr val="3163BD"/>
      </a:accent2>
      <a:accent3>
        <a:srgbClr val="5E854F"/>
      </a:accent3>
      <a:accent4>
        <a:srgbClr val="34B66C"/>
      </a:accent4>
      <a:accent5>
        <a:srgbClr val="CD2929"/>
      </a:accent5>
      <a:accent6>
        <a:srgbClr val="6946C8"/>
      </a:accent6>
      <a:hlink>
        <a:srgbClr val="0678EA"/>
      </a:hlink>
      <a:folHlink>
        <a:srgbClr val="B65887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</TotalTime>
  <Words>1098</Words>
  <Application>Microsoft Office PowerPoint</Application>
  <PresentationFormat>宽屏</PresentationFormat>
  <Paragraphs>54</Paragraphs>
  <Slides>14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Adobe 黑体 Std R</vt:lpstr>
      <vt:lpstr>等线</vt:lpstr>
      <vt:lpstr>等线 Light</vt:lpstr>
      <vt:lpstr>微软雅黑</vt:lpstr>
      <vt:lpstr>Arial</vt:lpstr>
      <vt:lpstr>Arial Black</vt:lpstr>
      <vt:lpstr>Consolas</vt:lpstr>
      <vt:lpstr>Franklin Gothic Heavy</vt:lpstr>
      <vt:lpstr>Times New Roman</vt:lpstr>
      <vt:lpstr>AfterhoursVTI</vt:lpstr>
      <vt:lpstr>Office 主题​​</vt:lpstr>
      <vt:lpstr>无人机PID控制 与视觉定位的实现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Cody Gura</dc:creator>
  <cp:lastModifiedBy>Cody Gura</cp:lastModifiedBy>
  <cp:revision>2</cp:revision>
  <dcterms:created xsi:type="dcterms:W3CDTF">2024-11-13T18:49:08Z</dcterms:created>
  <dcterms:modified xsi:type="dcterms:W3CDTF">2024-11-16T09:05:52Z</dcterms:modified>
</cp:coreProperties>
</file>